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0693400" cy="15122525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CC"/>
    <a:srgbClr val="0066FF"/>
    <a:srgbClr val="3366FF"/>
    <a:srgbClr val="66CCFF"/>
    <a:srgbClr val="99CCFF"/>
    <a:srgbClr val="CCE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4660"/>
  </p:normalViewPr>
  <p:slideViewPr>
    <p:cSldViewPr>
      <p:cViewPr varScale="1">
        <p:scale>
          <a:sx n="50" d="100"/>
          <a:sy n="50" d="100"/>
        </p:scale>
        <p:origin x="3288" y="4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CE807-E6E8-4803-B095-60D6FB36D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2474913"/>
            <a:ext cx="8020050" cy="5264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3BBB44-E252-47AD-A20D-6E8FC48B7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7942263"/>
            <a:ext cx="8020050" cy="3651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5B0F2C-1F95-4C00-BC89-29892C209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DABAF3-EEEE-4CC1-B6E0-1D5E5EF8D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97551E-8AD0-4B31-95E9-24E2B13F7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640B1-FBE0-419A-A922-EF54F14386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195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C9CDF-396F-4881-88F8-5FF3A7EF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79C329-5793-4812-AB07-E4D445287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79A88A-59CE-49EB-82B9-E48E594BE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698B68-7846-4E85-9409-DC8F776A6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E6324-D493-4E28-8C4D-5A894B667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420E-C5AC-4493-AC7E-270DA5DB94B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104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C684D8F-82B1-496C-96AE-E7EDAA157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3350" y="604838"/>
            <a:ext cx="2405063" cy="129032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AA89E3-E603-4293-AD52-DA7C927CF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988" y="604838"/>
            <a:ext cx="7065962" cy="12903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1F58E2-29C5-44A1-8388-6F063F56F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4E8673-8A4C-48F1-A4F1-CC7DDE573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8778B0-9E4E-40D8-AB5A-28BCA175FD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BEE6-0B6D-48A2-BF0C-9D1A62DC4E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09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5FCC6-B5F5-4593-9EFD-9BFE158E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1ADDE8-8221-4BD3-A2E6-F7DA55ADE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150761-FCB0-4D1B-B0E8-E5659D66E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4B82FB-3E43-4E1B-9044-DC7CCB82A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E9ED72-9929-4287-A83E-FA81567D6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4E91F-AEB0-477A-A88F-772DD86D41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80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F2E77-13E9-4872-847B-F3CC5436F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3770313"/>
            <a:ext cx="9221788" cy="6289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E7FBB6-B330-4F22-B72A-7F50F1E8D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10120313"/>
            <a:ext cx="9221788" cy="33083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359BD9-9388-4F6C-BADA-D721A9DD9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B1556C-614F-4F20-9732-546B2C7EA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549311-E2BB-4BAA-B6C7-42EB8C8BE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F9216-389F-49DC-8E08-B923915A9A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39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F92BD-E76A-4109-B91C-1AC3DA42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D96ADA-0956-4DFB-B4C2-00A031523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988" y="3527425"/>
            <a:ext cx="4735512" cy="9980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2EA9D3-FF84-4F1B-A062-37FD3508C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2900" y="3527425"/>
            <a:ext cx="4735513" cy="9980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D76810-BC0A-4BEC-B768-F071A8FBF7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A8662C-B915-45AA-B7CF-3D7929B2CA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84E775-D33D-462B-940A-596AB2393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16641-F236-4C48-B65D-2146EACBB8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793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E129C-27E6-43E3-BFDD-96D5B387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804863"/>
            <a:ext cx="9223375" cy="29225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E7187E-5CDF-4E8D-B1BB-65951520E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3706813"/>
            <a:ext cx="4524375" cy="1817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41CAF2-5528-4883-A7BC-49234A8CA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5524500"/>
            <a:ext cx="4524375" cy="8124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FE5EAF-0F8A-41D4-BBFF-3CBCD23A5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3706813"/>
            <a:ext cx="4546600" cy="1817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CF298F4-A66E-4993-8CB5-07F6F9103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5524500"/>
            <a:ext cx="4546600" cy="8124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142B71-018E-4327-86BC-672F374B1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A16C6E-519F-40A9-9EA1-9274E1149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5EAEF1-785A-438E-8662-002DCFB59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F17C-57F7-4401-966C-2C3444E01C2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569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C5002-C27B-4DF8-BAB1-1DA3D042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212128-DCDE-4984-9F88-737FB7ED2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B57FD3-E6C0-4A0A-BAE6-F8163DCA4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C8897A-58F8-4920-B85C-F890345DB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8D657-8009-4D45-AD4C-28B601B2D4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372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91ABC11-84D4-4A42-931A-79EDA2FE0B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0838EB-B996-4885-BEF9-41546FF92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ED6F11-D4F4-4DCA-B17A-B5CC892CB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8A863-B503-48AA-8363-228FFF2A3FB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30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E9120-3F32-4045-B2F8-58348F23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9638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B4C07D-F62D-428E-996E-C68607A66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600" y="2178050"/>
            <a:ext cx="5413375" cy="10745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64613F-9E06-4310-987E-760068389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4537075"/>
            <a:ext cx="3449638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931142-6410-411E-90A3-2939A8B5AF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BA6DEC-6F29-4C1F-856D-DE090A6A1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9EDB27-CF14-4D73-8073-B620504C33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023D-85CC-44DC-A1FC-9D95CD7E1CC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481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C28BD-CFC7-4D46-8843-1B292379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9638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98CEFA-A8E0-4E06-9E3C-8AF1FE05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600" y="2178050"/>
            <a:ext cx="5413375" cy="10745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2EA04C-71D8-4B6F-A2C3-6A3AF2602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4537075"/>
            <a:ext cx="3449638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1D9DB5-6136-40FA-B462-04BB992B7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CF94A-AC9F-463D-8221-99008414F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85161E-117C-496F-8313-29E1CEBD8D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860B9-8F67-4455-A855-C2E3431562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100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992F72-ECD5-41FD-A02D-3EB86D43D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07" tIns="73754" rIns="147507" bIns="737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B988A8-5D22-41D3-B7B8-ED7230372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3527425"/>
            <a:ext cx="9623425" cy="998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07" tIns="73754" rIns="147507" bIns="737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78DCD4-6CC9-4FD4-AE7E-070D0A4CC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13769975"/>
            <a:ext cx="2493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07" tIns="73754" rIns="147507" bIns="73754" numCol="1" anchor="t" anchorCtr="0" compatLnSpc="1">
            <a:prstTxWarp prst="textNoShape">
              <a:avLst/>
            </a:prstTxWarp>
          </a:bodyPr>
          <a:lstStyle>
            <a:lvl1pPr defTabSz="1474788" eaLnBrk="1" hangingPunct="1">
              <a:defRPr sz="2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4439FF-4B9C-4B7D-B739-9309F0B0E3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13769975"/>
            <a:ext cx="3387725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07" tIns="73754" rIns="147507" bIns="73754" numCol="1" anchor="t" anchorCtr="0" compatLnSpc="1">
            <a:prstTxWarp prst="textNoShape">
              <a:avLst/>
            </a:prstTxWarp>
          </a:bodyPr>
          <a:lstStyle>
            <a:lvl1pPr algn="ctr" defTabSz="1474788" eaLnBrk="1" hangingPunct="1">
              <a:defRPr sz="2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33D109-4B04-4C8D-8B1F-D04FB69A58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4450" y="13769975"/>
            <a:ext cx="2493963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507" tIns="73754" rIns="147507" bIns="73754" numCol="1" anchor="t" anchorCtr="0" compatLnSpc="1">
            <a:prstTxWarp prst="textNoShape">
              <a:avLst/>
            </a:prstTxWarp>
          </a:bodyPr>
          <a:lstStyle>
            <a:lvl1pPr algn="r" defTabSz="1474788" eaLnBrk="1" hangingPunct="1">
              <a:defRPr sz="2300" smtClean="0"/>
            </a:lvl1pPr>
          </a:lstStyle>
          <a:p>
            <a:pPr>
              <a:defRPr/>
            </a:pPr>
            <a:fld id="{7A975E41-C910-4305-B316-2EB362C41E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552450" indent="-552450" algn="l" defTabSz="1474788" rtl="0" eaLnBrk="0" fontAlgn="base" hangingPunct="0">
        <a:spcBef>
          <a:spcPct val="20000"/>
        </a:spcBef>
        <a:spcAft>
          <a:spcPct val="0"/>
        </a:spcAft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eaLnBrk="0" fontAlgn="base" hangingPunct="0">
        <a:spcBef>
          <a:spcPct val="20000"/>
        </a:spcBef>
        <a:spcAft>
          <a:spcPct val="0"/>
        </a:spcAft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eaLnBrk="0" fontAlgn="base" hangingPunct="0">
        <a:spcBef>
          <a:spcPct val="20000"/>
        </a:spcBef>
        <a:spcAft>
          <a:spcPct val="0"/>
        </a:spcAft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eaLnBrk="0" fontAlgn="base" hangingPunct="0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eaLnBrk="0" fontAlgn="base" hangingPunct="0">
        <a:spcBef>
          <a:spcPct val="20000"/>
        </a:spcBef>
        <a:spcAft>
          <a:spcPct val="0"/>
        </a:spcAft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egel">
            <a:extLst>
              <a:ext uri="{FF2B5EF4-FFF2-40B4-BE49-F238E27FC236}">
                <a16:creationId xmlns:a16="http://schemas.microsoft.com/office/drawing/2014/main" id="{3351C7F7-DC32-4BCB-9422-E9908A7AC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187"/>
          <a:stretch>
            <a:fillRect/>
          </a:stretch>
        </p:blipFill>
        <p:spPr bwMode="auto">
          <a:xfrm>
            <a:off x="-2447925" y="8628063"/>
            <a:ext cx="7737475" cy="709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4">
            <a:extLst>
              <a:ext uri="{FF2B5EF4-FFF2-40B4-BE49-F238E27FC236}">
                <a16:creationId xmlns:a16="http://schemas.microsoft.com/office/drawing/2014/main" id="{86784D23-0531-4721-B1FD-BFF75133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69863"/>
            <a:ext cx="7610475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de-DE" altLang="de-DE" sz="2800" b="1">
                <a:solidFill>
                  <a:schemeClr val="bg1"/>
                </a:solidFill>
                <a:latin typeface="Century Gothic" panose="020B0502020202020204" pitchFamily="34" charset="0"/>
              </a:rPr>
              <a:t>Klinik und Poliklinik für Neurologie</a:t>
            </a:r>
          </a:p>
          <a:p>
            <a:pPr algn="ctr" eaLnBrk="1" hangingPunct="1">
              <a:lnSpc>
                <a:spcPct val="130000"/>
              </a:lnSpc>
            </a:pPr>
            <a:r>
              <a:rPr lang="de-DE" altLang="de-DE" sz="2800" b="1">
                <a:solidFill>
                  <a:schemeClr val="bg1"/>
                </a:solidFill>
                <a:latin typeface="Century Gothic" panose="020B0502020202020204" pitchFamily="34" charset="0"/>
              </a:rPr>
              <a:t>Universitätsmedizin Greifswald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28E1AB5D-BE66-4AFA-97A7-32DD1DD7B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8300" y="10685463"/>
            <a:ext cx="396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de-DE" altLang="de-DE" sz="1600">
              <a:solidFill>
                <a:srgbClr val="005191"/>
              </a:solidFill>
              <a:latin typeface="HelveticaCondensed" pitchFamily="34" charset="0"/>
            </a:endParaRPr>
          </a:p>
        </p:txBody>
      </p:sp>
      <p:sp>
        <p:nvSpPr>
          <p:cNvPr id="2053" name="Rectangle 7">
            <a:extLst>
              <a:ext uri="{FF2B5EF4-FFF2-40B4-BE49-F238E27FC236}">
                <a16:creationId xmlns:a16="http://schemas.microsoft.com/office/drawing/2014/main" id="{3F0367C4-9337-410C-B3BF-B073EE0E5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54188"/>
            <a:ext cx="10693400" cy="684212"/>
          </a:xfrm>
          <a:prstGeom prst="rect">
            <a:avLst/>
          </a:prstGeom>
          <a:solidFill>
            <a:srgbClr val="0051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E3AC1B59-E46D-470F-98DA-E177D0C4E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3675063"/>
            <a:ext cx="9991725" cy="2057400"/>
          </a:xfrm>
          <a:prstGeom prst="rect">
            <a:avLst/>
          </a:prstGeom>
          <a:solidFill>
            <a:srgbClr val="FAE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32A6E681-3FFB-4FEF-B996-46968628C6D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47663" y="5884863"/>
            <a:ext cx="4832350" cy="412750"/>
          </a:xfrm>
          <a:prstGeom prst="rect">
            <a:avLst/>
          </a:prstGeom>
          <a:solidFill>
            <a:srgbClr val="0051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BD2AA350-EA44-4BA7-940B-E1C8C9804C5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527675" y="5884863"/>
            <a:ext cx="4818063" cy="412750"/>
          </a:xfrm>
          <a:prstGeom prst="rect">
            <a:avLst/>
          </a:prstGeom>
          <a:solidFill>
            <a:srgbClr val="0051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2057" name="Picture 11" descr="Poster-Head">
            <a:extLst>
              <a:ext uri="{FF2B5EF4-FFF2-40B4-BE49-F238E27FC236}">
                <a16:creationId xmlns:a16="http://schemas.microsoft.com/office/drawing/2014/main" id="{B155C6B7-627C-4717-9740-B3B278586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11113"/>
            <a:ext cx="10702925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12">
            <a:extLst>
              <a:ext uri="{FF2B5EF4-FFF2-40B4-BE49-F238E27FC236}">
                <a16:creationId xmlns:a16="http://schemas.microsoft.com/office/drawing/2014/main" id="{F42EF704-5098-45E7-AE99-11663C02574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303463"/>
            <a:ext cx="10693400" cy="0"/>
          </a:xfrm>
          <a:prstGeom prst="line">
            <a:avLst/>
          </a:prstGeom>
          <a:noFill/>
          <a:ln w="63500">
            <a:solidFill>
              <a:srgbClr val="E59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9" name="Text Box 13">
            <a:extLst>
              <a:ext uri="{FF2B5EF4-FFF2-40B4-BE49-F238E27FC236}">
                <a16:creationId xmlns:a16="http://schemas.microsoft.com/office/drawing/2014/main" id="{0D6CC085-580C-4BC6-A0A5-09D0E8BED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700" y="2608263"/>
            <a:ext cx="8382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3200">
                <a:solidFill>
                  <a:srgbClr val="005191"/>
                </a:solidFill>
                <a:latin typeface="HelvCondBlk" pitchFamily="34" charset="0"/>
              </a:rPr>
              <a:t>WAHLPFLICHTFACH </a:t>
            </a:r>
            <a:br>
              <a:rPr lang="de-DE" altLang="de-DE" sz="3200">
                <a:solidFill>
                  <a:srgbClr val="005191"/>
                </a:solidFill>
                <a:latin typeface="HelvCondBlk" pitchFamily="34" charset="0"/>
              </a:rPr>
            </a:br>
            <a:r>
              <a:rPr lang="de-DE" altLang="de-DE" sz="3200" b="1">
                <a:solidFill>
                  <a:srgbClr val="005191"/>
                </a:solidFill>
                <a:latin typeface="HelvCondBlk" pitchFamily="34" charset="0"/>
              </a:rPr>
              <a:t>NEUROLOGISCH-TOPISCHE DIAGNOSTIK</a:t>
            </a:r>
          </a:p>
        </p:txBody>
      </p:sp>
      <p:sp>
        <p:nvSpPr>
          <p:cNvPr id="2060" name="Text Box 14">
            <a:extLst>
              <a:ext uri="{FF2B5EF4-FFF2-40B4-BE49-F238E27FC236}">
                <a16:creationId xmlns:a16="http://schemas.microsoft.com/office/drawing/2014/main" id="{F650765E-6DF6-4C8C-B633-F83BA06A2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411163"/>
            <a:ext cx="71580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de-DE" altLang="de-DE" sz="3200">
                <a:solidFill>
                  <a:schemeClr val="bg1"/>
                </a:solidFill>
              </a:rPr>
              <a:t>KLINIK UND POLIKLINIK</a:t>
            </a:r>
            <a:br>
              <a:rPr lang="de-DE" altLang="de-DE" sz="3200">
                <a:solidFill>
                  <a:schemeClr val="bg1"/>
                </a:solidFill>
              </a:rPr>
            </a:br>
            <a:r>
              <a:rPr lang="de-DE" altLang="de-DE" sz="3200">
                <a:solidFill>
                  <a:schemeClr val="bg1"/>
                </a:solidFill>
              </a:rPr>
              <a:t>FÜR NEUROLOGIE </a:t>
            </a:r>
          </a:p>
        </p:txBody>
      </p:sp>
      <p:sp>
        <p:nvSpPr>
          <p:cNvPr id="2061" name="Text Box 16">
            <a:extLst>
              <a:ext uri="{FF2B5EF4-FFF2-40B4-BE49-F238E27FC236}">
                <a16:creationId xmlns:a16="http://schemas.microsoft.com/office/drawing/2014/main" id="{95A34F31-55BC-44C5-A9F1-7FF07AB92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9771063"/>
            <a:ext cx="4724400" cy="402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Wenn Sie am Wahlpflichtfach teilnehmen möchten, melden Sie Sich bitte verbindlich per email bei uns an unter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Anne.Schultz@med.uni-greifswald.de</a:t>
            </a:r>
          </a:p>
        </p:txBody>
      </p:sp>
      <p:sp>
        <p:nvSpPr>
          <p:cNvPr id="2062" name="Text Box 17">
            <a:extLst>
              <a:ext uri="{FF2B5EF4-FFF2-40B4-BE49-F238E27FC236}">
                <a16:creationId xmlns:a16="http://schemas.microsoft.com/office/drawing/2014/main" id="{7D542DE5-AB96-4E42-97EE-9CDA945A9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6418263"/>
            <a:ext cx="4876800" cy="754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Im Rahmen des Wahlpflichtfachs Neurologisch-topische Diagnostik werden neue Inhalte über verschiedene neuroanatomisch und pathophysio-logisch zusammengehörende Systeme sowie den daraus sich ableitenden neurologischen Syndromen  selbst erarbeitet und vermittelt. 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Es werden ausdrücklich keine Wissensinhalte aus der neurologischen Hauptvorlesung, aus Klopfkurs oder Blockpraktikum wiederholt.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Hierbei wird eine Brücke geschlagen zwischen Neuroanatomie, Neuropathologie und neuro-logischen Erkrankungen bestimmter Systeme, gezielter neurologischer Untersuchung und Diagnostik. 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Es ist Ziel zu lernen, neurologische Symptome durch Anamnese und körperliche Untersuchung in ein neuroanatomisches System einzuordnen und hierüber - ggf. mit Hilfe gezielter Diagnostik - zur Diagnose zu gelangen. 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Auf Wusch können die erlernten Fertigkeiten und Kenntnisse in einer anschließenden Famulatur in unserer Klinik weiter vertieft werden.</a:t>
            </a: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endParaRPr lang="de-DE" altLang="de-DE" sz="1600">
              <a:solidFill>
                <a:srgbClr val="005191"/>
              </a:solidFill>
              <a:latin typeface="HelveticaCondensed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endParaRPr lang="de-DE" altLang="de-DE" sz="1600">
              <a:solidFill>
                <a:srgbClr val="005191"/>
              </a:solidFill>
              <a:latin typeface="HelveticaCondensed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Prof. Dr. med. A. Flöel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Direktorin der Klinik und Poliklinik für Neurologie</a:t>
            </a:r>
          </a:p>
        </p:txBody>
      </p:sp>
      <p:sp>
        <p:nvSpPr>
          <p:cNvPr id="2063" name="Text Box 18">
            <a:extLst>
              <a:ext uri="{FF2B5EF4-FFF2-40B4-BE49-F238E27FC236}">
                <a16:creationId xmlns:a16="http://schemas.microsoft.com/office/drawing/2014/main" id="{41A0A8B0-89CC-4548-A150-D22E7CCAB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5930900"/>
            <a:ext cx="43211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  <a:latin typeface="HelveticaCondensed" pitchFamily="34" charset="0"/>
              </a:rPr>
              <a:t>WAS WIRD VERMITTELT?</a:t>
            </a:r>
          </a:p>
        </p:txBody>
      </p:sp>
      <p:sp>
        <p:nvSpPr>
          <p:cNvPr id="2064" name="Text Box 19">
            <a:extLst>
              <a:ext uri="{FF2B5EF4-FFF2-40B4-BE49-F238E27FC236}">
                <a16:creationId xmlns:a16="http://schemas.microsoft.com/office/drawing/2014/main" id="{7838F132-9E4F-4F1F-B2B3-681231A8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5930900"/>
            <a:ext cx="43211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2000">
                <a:solidFill>
                  <a:schemeClr val="bg1"/>
                </a:solidFill>
                <a:latin typeface="HelveticaCondensed" pitchFamily="34" charset="0"/>
              </a:rPr>
              <a:t>ORT &amp; ZEIT</a:t>
            </a:r>
          </a:p>
        </p:txBody>
      </p:sp>
      <p:sp>
        <p:nvSpPr>
          <p:cNvPr id="2065" name="Text Box 20">
            <a:extLst>
              <a:ext uri="{FF2B5EF4-FFF2-40B4-BE49-F238E27FC236}">
                <a16:creationId xmlns:a16="http://schemas.microsoft.com/office/drawing/2014/main" id="{07D18180-BEB8-4B8A-AB14-57893118A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3598863"/>
            <a:ext cx="97694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9993" tIns="179993" rIns="179993" bIns="179993"/>
          <a:lstStyle>
            <a:lvl1pPr marL="261938" indent="-261938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08597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08597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de-DE" altLang="de-DE" sz="2000">
                <a:solidFill>
                  <a:srgbClr val="4D4D4D"/>
                </a:solidFill>
                <a:latin typeface="HelveticaCondensed" pitchFamily="34" charset="0"/>
              </a:rPr>
              <a:t>WER KANN TEILNEHMEN?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de-DE" altLang="de-DE" sz="2000">
                <a:solidFill>
                  <a:srgbClr val="4D4D4D"/>
                </a:solidFill>
                <a:latin typeface="HelveticaCondensed" pitchFamily="34" charset="0"/>
              </a:rPr>
              <a:t>Studierende der Medizin ab dem ersten klinischen Studienjahr, </a:t>
            </a:r>
            <a:br>
              <a:rPr lang="de-DE" altLang="de-DE" sz="2000">
                <a:solidFill>
                  <a:srgbClr val="4D4D4D"/>
                </a:solidFill>
                <a:latin typeface="HelveticaCondensed" pitchFamily="34" charset="0"/>
              </a:rPr>
            </a:br>
            <a:r>
              <a:rPr lang="de-DE" altLang="de-DE" sz="2000">
                <a:solidFill>
                  <a:srgbClr val="4D4D4D"/>
                </a:solidFill>
                <a:latin typeface="HelveticaCondensed" pitchFamily="34" charset="0"/>
              </a:rPr>
              <a:t>am besten im Anschluss an den Untersuchungskurs</a:t>
            </a:r>
          </a:p>
        </p:txBody>
      </p:sp>
      <p:grpSp>
        <p:nvGrpSpPr>
          <p:cNvPr id="2066" name="Group 21">
            <a:extLst>
              <a:ext uri="{FF2B5EF4-FFF2-40B4-BE49-F238E27FC236}">
                <a16:creationId xmlns:a16="http://schemas.microsoft.com/office/drawing/2014/main" id="{F167D15B-10C1-4549-93DC-A99A0B697897}"/>
              </a:ext>
            </a:extLst>
          </p:cNvPr>
          <p:cNvGrpSpPr>
            <a:grpSpLocks/>
          </p:cNvGrpSpPr>
          <p:nvPr/>
        </p:nvGrpSpPr>
        <p:grpSpPr bwMode="auto">
          <a:xfrm>
            <a:off x="5529263" y="9313863"/>
            <a:ext cx="4818062" cy="412750"/>
            <a:chOff x="3483" y="6347"/>
            <a:chExt cx="3035" cy="260"/>
          </a:xfrm>
        </p:grpSpPr>
        <p:sp>
          <p:nvSpPr>
            <p:cNvPr id="2118" name="Rectangle 22">
              <a:extLst>
                <a:ext uri="{FF2B5EF4-FFF2-40B4-BE49-F238E27FC236}">
                  <a16:creationId xmlns:a16="http://schemas.microsoft.com/office/drawing/2014/main" id="{A45E00D7-A144-4E5B-B521-DA06D002ED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483" y="6347"/>
              <a:ext cx="3035" cy="260"/>
            </a:xfrm>
            <a:prstGeom prst="rect">
              <a:avLst/>
            </a:prstGeom>
            <a:solidFill>
              <a:srgbClr val="00519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119" name="Text Box 23">
              <a:extLst>
                <a:ext uri="{FF2B5EF4-FFF2-40B4-BE49-F238E27FC236}">
                  <a16:creationId xmlns:a16="http://schemas.microsoft.com/office/drawing/2014/main" id="{6445D723-4D70-4EF8-92A9-00F831BA5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1" y="6376"/>
              <a:ext cx="2722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2085975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2085975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2085975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2085975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2085975"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2085975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2085975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2085975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2085975" eaLnBrk="0" fontAlgn="base" hangingPunct="0">
                <a:spcBef>
                  <a:spcPct val="0"/>
                </a:spcBef>
                <a:spcAft>
                  <a:spcPct val="0"/>
                </a:spcAft>
                <a:defRPr sz="29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 sz="2000">
                  <a:solidFill>
                    <a:schemeClr val="bg1"/>
                  </a:solidFill>
                  <a:latin typeface="HelveticaCondensed" pitchFamily="34" charset="0"/>
                </a:rPr>
                <a:t>ANMELDUNG</a:t>
              </a:r>
            </a:p>
          </p:txBody>
        </p:sp>
      </p:grpSp>
      <p:sp>
        <p:nvSpPr>
          <p:cNvPr id="2067" name="Rectangle 27">
            <a:extLst>
              <a:ext uri="{FF2B5EF4-FFF2-40B4-BE49-F238E27FC236}">
                <a16:creationId xmlns:a16="http://schemas.microsoft.com/office/drawing/2014/main" id="{8968AADE-CC8F-4F3F-A7EA-6D9F2D77F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0244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125373">
            <a:spAutoFit/>
          </a:bodyPr>
          <a:lstStyle>
            <a:lvl1pPr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sz="1800"/>
          </a:p>
        </p:txBody>
      </p:sp>
      <p:graphicFrame>
        <p:nvGraphicFramePr>
          <p:cNvPr id="12316" name="Group 28">
            <a:extLst>
              <a:ext uri="{FF2B5EF4-FFF2-40B4-BE49-F238E27FC236}">
                <a16:creationId xmlns:a16="http://schemas.microsoft.com/office/drawing/2014/main" id="{3C4C1FD1-3629-4287-B1F9-07EAA4298207}"/>
              </a:ext>
            </a:extLst>
          </p:cNvPr>
          <p:cNvGraphicFramePr>
            <a:graphicFrameLocks noGrp="1"/>
          </p:cNvGraphicFramePr>
          <p:nvPr/>
        </p:nvGraphicFramePr>
        <p:xfrm>
          <a:off x="361950" y="31208663"/>
          <a:ext cx="3386138" cy="822890"/>
        </p:xfrm>
        <a:graphic>
          <a:graphicData uri="http://schemas.openxmlformats.org/drawingml/2006/table">
            <a:tbl>
              <a:tblPr/>
              <a:tblGrid>
                <a:gridCol w="3386138">
                  <a:extLst>
                    <a:ext uri="{9D8B030D-6E8A-4147-A177-3AD203B41FA5}">
                      <a16:colId xmlns:a16="http://schemas.microsoft.com/office/drawing/2014/main" val="1736529429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38188" defTabSz="1474788"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474788" defTabSz="1474788"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2212975" defTabSz="147478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949575" defTabSz="147478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406775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863975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4321175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778375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4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85" marB="4568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914020"/>
                  </a:ext>
                </a:extLst>
              </a:tr>
            </a:tbl>
          </a:graphicData>
        </a:graphic>
      </p:graphicFrame>
      <p:graphicFrame>
        <p:nvGraphicFramePr>
          <p:cNvPr id="12322" name="Group 34">
            <a:extLst>
              <a:ext uri="{FF2B5EF4-FFF2-40B4-BE49-F238E27FC236}">
                <a16:creationId xmlns:a16="http://schemas.microsoft.com/office/drawing/2014/main" id="{0E064E82-A76C-454E-8DA1-567396CCCA56}"/>
              </a:ext>
            </a:extLst>
          </p:cNvPr>
          <p:cNvGraphicFramePr>
            <a:graphicFrameLocks noGrp="1"/>
          </p:cNvGraphicFramePr>
          <p:nvPr/>
        </p:nvGraphicFramePr>
        <p:xfrm>
          <a:off x="371475" y="31218188"/>
          <a:ext cx="208002" cy="198437"/>
        </p:xfrm>
        <a:graphic>
          <a:graphicData uri="http://schemas.openxmlformats.org/drawingml/2006/table">
            <a:tbl>
              <a:tblPr/>
              <a:tblGrid>
                <a:gridCol w="208002">
                  <a:extLst>
                    <a:ext uri="{9D8B030D-6E8A-4147-A177-3AD203B41FA5}">
                      <a16:colId xmlns:a16="http://schemas.microsoft.com/office/drawing/2014/main" val="847931365"/>
                    </a:ext>
                  </a:extLst>
                </a:gridCol>
              </a:tblGrid>
              <a:tr h="198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4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4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3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7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endParaRPr kumimoji="0" lang="de-DE" altLang="de-DE" sz="11800" b="1" i="0" u="none" strike="noStrike" cap="none" normalizeH="0" baseline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1301" marR="91301" marT="45793" marB="4579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880671"/>
                  </a:ext>
                </a:extLst>
              </a:tr>
            </a:tbl>
          </a:graphicData>
        </a:graphic>
      </p:graphicFrame>
      <p:pic>
        <p:nvPicPr>
          <p:cNvPr id="2072" name="Picture 40" descr="clear">
            <a:extLst>
              <a:ext uri="{FF2B5EF4-FFF2-40B4-BE49-F238E27FC236}">
                <a16:creationId xmlns:a16="http://schemas.microsoft.com/office/drawing/2014/main" id="{726098FE-FE45-48D9-AD02-5F104C7BF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-17978438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41" descr="clear">
            <a:extLst>
              <a:ext uri="{FF2B5EF4-FFF2-40B4-BE49-F238E27FC236}">
                <a16:creationId xmlns:a16="http://schemas.microsoft.com/office/drawing/2014/main" id="{24AE4CF3-5112-4A3F-9F83-574F34F5C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-17862550"/>
            <a:ext cx="93662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42" descr="clear">
            <a:extLst>
              <a:ext uri="{FF2B5EF4-FFF2-40B4-BE49-F238E27FC236}">
                <a16:creationId xmlns:a16="http://schemas.microsoft.com/office/drawing/2014/main" id="{621B7DB9-E1BC-4D7B-A7EE-B95BD4305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-17862550"/>
            <a:ext cx="7180263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Picture 43" descr="clear">
            <a:extLst>
              <a:ext uri="{FF2B5EF4-FFF2-40B4-BE49-F238E27FC236}">
                <a16:creationId xmlns:a16="http://schemas.microsoft.com/office/drawing/2014/main" id="{2BE00D10-C33B-4082-83E0-383642A2F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-17862550"/>
            <a:ext cx="93662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6" name="Picture 44" descr="clear">
            <a:extLst>
              <a:ext uri="{FF2B5EF4-FFF2-40B4-BE49-F238E27FC236}">
                <a16:creationId xmlns:a16="http://schemas.microsoft.com/office/drawing/2014/main" id="{2BC14AC0-BD1E-42EF-8A0D-B23D7C2BB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057900"/>
            <a:ext cx="9366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45" descr="clear">
            <a:extLst>
              <a:ext uri="{FF2B5EF4-FFF2-40B4-BE49-F238E27FC236}">
                <a16:creationId xmlns:a16="http://schemas.microsoft.com/office/drawing/2014/main" id="{3BE9B9C0-B319-45E6-A1DB-69FE44728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6057900"/>
            <a:ext cx="93662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46" descr="clear">
            <a:extLst>
              <a:ext uri="{FF2B5EF4-FFF2-40B4-BE49-F238E27FC236}">
                <a16:creationId xmlns:a16="http://schemas.microsoft.com/office/drawing/2014/main" id="{823DECD5-01CE-4835-AED6-09082FC9F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664150"/>
            <a:ext cx="127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9" name="Picture 47" descr="clear">
            <a:extLst>
              <a:ext uri="{FF2B5EF4-FFF2-40B4-BE49-F238E27FC236}">
                <a16:creationId xmlns:a16="http://schemas.microsoft.com/office/drawing/2014/main" id="{981E8A5B-F3AA-4CF9-AFBE-AC75E9E90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86100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0" name="Picture 48" descr="clear">
            <a:extLst>
              <a:ext uri="{FF2B5EF4-FFF2-40B4-BE49-F238E27FC236}">
                <a16:creationId xmlns:a16="http://schemas.microsoft.com/office/drawing/2014/main" id="{5A1BEB33-E81F-42E1-A411-F8D6716DF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1057850"/>
            <a:ext cx="12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1" name="Picture 49" descr="clear">
            <a:extLst>
              <a:ext uri="{FF2B5EF4-FFF2-40B4-BE49-F238E27FC236}">
                <a16:creationId xmlns:a16="http://schemas.microsoft.com/office/drawing/2014/main" id="{D2BB45B6-94E9-478A-9677-871674787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1361063"/>
            <a:ext cx="93662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2" name="Text Box 54">
            <a:extLst>
              <a:ext uri="{FF2B5EF4-FFF2-40B4-BE49-F238E27FC236}">
                <a16:creationId xmlns:a16="http://schemas.microsoft.com/office/drawing/2014/main" id="{3A58B9B8-E7B5-4B5E-A491-C23EF6E2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6418263"/>
            <a:ext cx="480060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8225"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altLang="de-DE" sz="1600" b="1">
                <a:solidFill>
                  <a:srgbClr val="005191"/>
                </a:solidFill>
                <a:latin typeface="HelveticaCondensed" pitchFamily="34" charset="0"/>
              </a:rPr>
              <a:t>Veranstaltungszeit: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Blockveranstaltung, Montag - Freitag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20.  – 24. Februar.2023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endParaRPr lang="de-DE" altLang="de-DE" sz="1600">
              <a:solidFill>
                <a:srgbClr val="005191"/>
              </a:solidFill>
              <a:latin typeface="HelveticaCondensed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altLang="de-DE" sz="1600" b="1">
                <a:solidFill>
                  <a:srgbClr val="005191"/>
                </a:solidFill>
                <a:latin typeface="HelveticaCondensed" pitchFamily="34" charset="0"/>
              </a:rPr>
              <a:t>Veranstaltungsort: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Seminarraum der Klinik für Neurologie,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de-DE" altLang="de-DE" sz="1600">
                <a:solidFill>
                  <a:srgbClr val="005191"/>
                </a:solidFill>
                <a:latin typeface="HelveticaCondensed" pitchFamily="34" charset="0"/>
              </a:rPr>
              <a:t>Flur 1, Raumnummer D0.30/D0.31</a:t>
            </a:r>
          </a:p>
        </p:txBody>
      </p:sp>
      <p:grpSp>
        <p:nvGrpSpPr>
          <p:cNvPr id="2083" name="Group 125">
            <a:extLst>
              <a:ext uri="{FF2B5EF4-FFF2-40B4-BE49-F238E27FC236}">
                <a16:creationId xmlns:a16="http://schemas.microsoft.com/office/drawing/2014/main" id="{62121014-A319-4112-9758-AE4AC9212E27}"/>
              </a:ext>
            </a:extLst>
          </p:cNvPr>
          <p:cNvGrpSpPr>
            <a:grpSpLocks/>
          </p:cNvGrpSpPr>
          <p:nvPr/>
        </p:nvGrpSpPr>
        <p:grpSpPr bwMode="auto">
          <a:xfrm>
            <a:off x="8504238" y="3770313"/>
            <a:ext cx="1643062" cy="1809750"/>
            <a:chOff x="1270" y="10"/>
            <a:chExt cx="3866" cy="4261"/>
          </a:xfrm>
        </p:grpSpPr>
        <p:sp>
          <p:nvSpPr>
            <p:cNvPr id="2084" name="Freeform 126">
              <a:extLst>
                <a:ext uri="{FF2B5EF4-FFF2-40B4-BE49-F238E27FC236}">
                  <a16:creationId xmlns:a16="http://schemas.microsoft.com/office/drawing/2014/main" id="{4F1CBF7B-5198-409A-95A3-11A15DA04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" y="848"/>
              <a:ext cx="680" cy="882"/>
            </a:xfrm>
            <a:custGeom>
              <a:avLst/>
              <a:gdLst>
                <a:gd name="T0" fmla="*/ 307 w 680"/>
                <a:gd name="T1" fmla="*/ 0 h 882"/>
                <a:gd name="T2" fmla="*/ 227 w 680"/>
                <a:gd name="T3" fmla="*/ 15 h 882"/>
                <a:gd name="T4" fmla="*/ 175 w 680"/>
                <a:gd name="T5" fmla="*/ 58 h 882"/>
                <a:gd name="T6" fmla="*/ 127 w 680"/>
                <a:gd name="T7" fmla="*/ 68 h 882"/>
                <a:gd name="T8" fmla="*/ 154 w 680"/>
                <a:gd name="T9" fmla="*/ 95 h 882"/>
                <a:gd name="T10" fmla="*/ 90 w 680"/>
                <a:gd name="T11" fmla="*/ 100 h 882"/>
                <a:gd name="T12" fmla="*/ 117 w 680"/>
                <a:gd name="T13" fmla="*/ 105 h 882"/>
                <a:gd name="T14" fmla="*/ 0 w 680"/>
                <a:gd name="T15" fmla="*/ 581 h 882"/>
                <a:gd name="T16" fmla="*/ 353 w 680"/>
                <a:gd name="T17" fmla="*/ 882 h 882"/>
                <a:gd name="T18" fmla="*/ 680 w 680"/>
                <a:gd name="T19" fmla="*/ 811 h 882"/>
                <a:gd name="T20" fmla="*/ 590 w 680"/>
                <a:gd name="T21" fmla="*/ 447 h 882"/>
                <a:gd name="T22" fmla="*/ 574 w 680"/>
                <a:gd name="T23" fmla="*/ 373 h 882"/>
                <a:gd name="T24" fmla="*/ 511 w 680"/>
                <a:gd name="T25" fmla="*/ 299 h 882"/>
                <a:gd name="T26" fmla="*/ 307 w 680"/>
                <a:gd name="T27" fmla="*/ 0 h 8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80" h="882">
                  <a:moveTo>
                    <a:pt x="307" y="0"/>
                  </a:moveTo>
                  <a:cubicBezTo>
                    <a:pt x="292" y="2"/>
                    <a:pt x="242" y="5"/>
                    <a:pt x="227" y="15"/>
                  </a:cubicBezTo>
                  <a:cubicBezTo>
                    <a:pt x="130" y="77"/>
                    <a:pt x="226" y="39"/>
                    <a:pt x="175" y="58"/>
                  </a:cubicBezTo>
                  <a:cubicBezTo>
                    <a:pt x="165" y="69"/>
                    <a:pt x="130" y="62"/>
                    <a:pt x="127" y="68"/>
                  </a:cubicBezTo>
                  <a:cubicBezTo>
                    <a:pt x="124" y="74"/>
                    <a:pt x="160" y="90"/>
                    <a:pt x="154" y="95"/>
                  </a:cubicBezTo>
                  <a:cubicBezTo>
                    <a:pt x="146" y="102"/>
                    <a:pt x="100" y="97"/>
                    <a:pt x="90" y="100"/>
                  </a:cubicBezTo>
                  <a:cubicBezTo>
                    <a:pt x="88" y="101"/>
                    <a:pt x="119" y="103"/>
                    <a:pt x="117" y="105"/>
                  </a:cubicBezTo>
                  <a:lnTo>
                    <a:pt x="0" y="581"/>
                  </a:lnTo>
                  <a:lnTo>
                    <a:pt x="353" y="882"/>
                  </a:lnTo>
                  <a:lnTo>
                    <a:pt x="680" y="811"/>
                  </a:lnTo>
                  <a:lnTo>
                    <a:pt x="590" y="447"/>
                  </a:lnTo>
                  <a:lnTo>
                    <a:pt x="574" y="373"/>
                  </a:lnTo>
                  <a:lnTo>
                    <a:pt x="511" y="299"/>
                  </a:lnTo>
                  <a:lnTo>
                    <a:pt x="307" y="0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5" name="Freeform 127">
              <a:extLst>
                <a:ext uri="{FF2B5EF4-FFF2-40B4-BE49-F238E27FC236}">
                  <a16:creationId xmlns:a16="http://schemas.microsoft.com/office/drawing/2014/main" id="{74886289-A1BA-4B88-8780-3FE63D48F7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883" y="208"/>
              <a:ext cx="687" cy="898"/>
            </a:xfrm>
            <a:custGeom>
              <a:avLst/>
              <a:gdLst>
                <a:gd name="T0" fmla="*/ 0 w 687"/>
                <a:gd name="T1" fmla="*/ 740 h 898"/>
                <a:gd name="T2" fmla="*/ 170 w 687"/>
                <a:gd name="T3" fmla="*/ 0 h 898"/>
                <a:gd name="T4" fmla="*/ 254 w 687"/>
                <a:gd name="T5" fmla="*/ 32 h 898"/>
                <a:gd name="T6" fmla="*/ 360 w 687"/>
                <a:gd name="T7" fmla="*/ 64 h 898"/>
                <a:gd name="T8" fmla="*/ 423 w 687"/>
                <a:gd name="T9" fmla="*/ 85 h 898"/>
                <a:gd name="T10" fmla="*/ 502 w 687"/>
                <a:gd name="T11" fmla="*/ 164 h 898"/>
                <a:gd name="T12" fmla="*/ 608 w 687"/>
                <a:gd name="T13" fmla="*/ 238 h 898"/>
                <a:gd name="T14" fmla="*/ 687 w 687"/>
                <a:gd name="T15" fmla="*/ 322 h 898"/>
                <a:gd name="T16" fmla="*/ 100 w 687"/>
                <a:gd name="T17" fmla="*/ 898 h 898"/>
                <a:gd name="T18" fmla="*/ 0 w 687"/>
                <a:gd name="T19" fmla="*/ 740 h 8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7" h="898">
                  <a:moveTo>
                    <a:pt x="0" y="740"/>
                  </a:moveTo>
                  <a:lnTo>
                    <a:pt x="170" y="0"/>
                  </a:lnTo>
                  <a:lnTo>
                    <a:pt x="254" y="32"/>
                  </a:lnTo>
                  <a:lnTo>
                    <a:pt x="360" y="64"/>
                  </a:lnTo>
                  <a:lnTo>
                    <a:pt x="423" y="85"/>
                  </a:lnTo>
                  <a:lnTo>
                    <a:pt x="502" y="164"/>
                  </a:lnTo>
                  <a:lnTo>
                    <a:pt x="608" y="238"/>
                  </a:lnTo>
                  <a:lnTo>
                    <a:pt x="687" y="322"/>
                  </a:lnTo>
                  <a:lnTo>
                    <a:pt x="100" y="898"/>
                  </a:lnTo>
                  <a:lnTo>
                    <a:pt x="0" y="740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6" name="Freeform 128">
              <a:extLst>
                <a:ext uri="{FF2B5EF4-FFF2-40B4-BE49-F238E27FC236}">
                  <a16:creationId xmlns:a16="http://schemas.microsoft.com/office/drawing/2014/main" id="{D3153407-0F6A-4E4B-AC6B-3F460969887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58" y="552"/>
              <a:ext cx="912" cy="794"/>
            </a:xfrm>
            <a:custGeom>
              <a:avLst/>
              <a:gdLst>
                <a:gd name="T0" fmla="*/ 0 w 912"/>
                <a:gd name="T1" fmla="*/ 554 h 794"/>
                <a:gd name="T2" fmla="*/ 556 w 912"/>
                <a:gd name="T3" fmla="*/ 0 h 794"/>
                <a:gd name="T4" fmla="*/ 778 w 912"/>
                <a:gd name="T5" fmla="*/ 132 h 794"/>
                <a:gd name="T6" fmla="*/ 912 w 912"/>
                <a:gd name="T7" fmla="*/ 458 h 794"/>
                <a:gd name="T8" fmla="*/ 96 w 912"/>
                <a:gd name="T9" fmla="*/ 794 h 794"/>
                <a:gd name="T10" fmla="*/ 0 w 912"/>
                <a:gd name="T11" fmla="*/ 554 h 7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2" h="794">
                  <a:moveTo>
                    <a:pt x="0" y="554"/>
                  </a:moveTo>
                  <a:lnTo>
                    <a:pt x="556" y="0"/>
                  </a:lnTo>
                  <a:lnTo>
                    <a:pt x="778" y="132"/>
                  </a:lnTo>
                  <a:lnTo>
                    <a:pt x="912" y="458"/>
                  </a:lnTo>
                  <a:lnTo>
                    <a:pt x="96" y="794"/>
                  </a:lnTo>
                  <a:lnTo>
                    <a:pt x="0" y="554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7" name="Freeform 129">
              <a:extLst>
                <a:ext uri="{FF2B5EF4-FFF2-40B4-BE49-F238E27FC236}">
                  <a16:creationId xmlns:a16="http://schemas.microsoft.com/office/drawing/2014/main" id="{70C9FE47-FADF-443D-90C5-F4C80F9842E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317" y="1011"/>
              <a:ext cx="1057" cy="911"/>
            </a:xfrm>
            <a:custGeom>
              <a:avLst/>
              <a:gdLst>
                <a:gd name="T0" fmla="*/ 0 w 1057"/>
                <a:gd name="T1" fmla="*/ 335 h 911"/>
                <a:gd name="T2" fmla="*/ 787 w 1057"/>
                <a:gd name="T3" fmla="*/ 0 h 911"/>
                <a:gd name="T4" fmla="*/ 814 w 1057"/>
                <a:gd name="T5" fmla="*/ 74 h 911"/>
                <a:gd name="T6" fmla="*/ 819 w 1057"/>
                <a:gd name="T7" fmla="*/ 180 h 911"/>
                <a:gd name="T8" fmla="*/ 793 w 1057"/>
                <a:gd name="T9" fmla="*/ 344 h 911"/>
                <a:gd name="T10" fmla="*/ 819 w 1057"/>
                <a:gd name="T11" fmla="*/ 370 h 911"/>
                <a:gd name="T12" fmla="*/ 861 w 1057"/>
                <a:gd name="T13" fmla="*/ 354 h 911"/>
                <a:gd name="T14" fmla="*/ 912 w 1057"/>
                <a:gd name="T15" fmla="*/ 383 h 911"/>
                <a:gd name="T16" fmla="*/ 962 w 1057"/>
                <a:gd name="T17" fmla="*/ 481 h 911"/>
                <a:gd name="T18" fmla="*/ 1030 w 1057"/>
                <a:gd name="T19" fmla="*/ 582 h 911"/>
                <a:gd name="T20" fmla="*/ 1057 w 1057"/>
                <a:gd name="T21" fmla="*/ 619 h 911"/>
                <a:gd name="T22" fmla="*/ 1057 w 1057"/>
                <a:gd name="T23" fmla="*/ 703 h 911"/>
                <a:gd name="T24" fmla="*/ 192 w 1057"/>
                <a:gd name="T25" fmla="*/ 911 h 911"/>
                <a:gd name="T26" fmla="*/ 0 w 1057"/>
                <a:gd name="T27" fmla="*/ 335 h 9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57" h="911">
                  <a:moveTo>
                    <a:pt x="0" y="335"/>
                  </a:moveTo>
                  <a:lnTo>
                    <a:pt x="787" y="0"/>
                  </a:lnTo>
                  <a:lnTo>
                    <a:pt x="814" y="74"/>
                  </a:lnTo>
                  <a:lnTo>
                    <a:pt x="819" y="180"/>
                  </a:lnTo>
                  <a:lnTo>
                    <a:pt x="793" y="344"/>
                  </a:lnTo>
                  <a:lnTo>
                    <a:pt x="819" y="370"/>
                  </a:lnTo>
                  <a:lnTo>
                    <a:pt x="861" y="354"/>
                  </a:lnTo>
                  <a:lnTo>
                    <a:pt x="912" y="383"/>
                  </a:lnTo>
                  <a:lnTo>
                    <a:pt x="962" y="481"/>
                  </a:lnTo>
                  <a:lnTo>
                    <a:pt x="1030" y="582"/>
                  </a:lnTo>
                  <a:lnTo>
                    <a:pt x="1057" y="619"/>
                  </a:lnTo>
                  <a:lnTo>
                    <a:pt x="1057" y="703"/>
                  </a:lnTo>
                  <a:lnTo>
                    <a:pt x="192" y="911"/>
                  </a:lnTo>
                  <a:lnTo>
                    <a:pt x="0" y="335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00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8" name="Freeform 130">
              <a:extLst>
                <a:ext uri="{FF2B5EF4-FFF2-40B4-BE49-F238E27FC236}">
                  <a16:creationId xmlns:a16="http://schemas.microsoft.com/office/drawing/2014/main" id="{FF35B92D-A0EF-4F99-89BC-5F49265FB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0" y="1712"/>
              <a:ext cx="960" cy="786"/>
            </a:xfrm>
            <a:custGeom>
              <a:avLst/>
              <a:gdLst>
                <a:gd name="T0" fmla="*/ 912 w 960"/>
                <a:gd name="T1" fmla="*/ 210 h 786"/>
                <a:gd name="T2" fmla="*/ 51 w 960"/>
                <a:gd name="T3" fmla="*/ 0 h 786"/>
                <a:gd name="T4" fmla="*/ 111 w 960"/>
                <a:gd name="T5" fmla="*/ 140 h 786"/>
                <a:gd name="T6" fmla="*/ 68 w 960"/>
                <a:gd name="T7" fmla="*/ 351 h 786"/>
                <a:gd name="T8" fmla="*/ 63 w 960"/>
                <a:gd name="T9" fmla="*/ 467 h 786"/>
                <a:gd name="T10" fmla="*/ 26 w 960"/>
                <a:gd name="T11" fmla="*/ 515 h 786"/>
                <a:gd name="T12" fmla="*/ 0 w 960"/>
                <a:gd name="T13" fmla="*/ 594 h 786"/>
                <a:gd name="T14" fmla="*/ 48 w 960"/>
                <a:gd name="T15" fmla="*/ 738 h 786"/>
                <a:gd name="T16" fmla="*/ 96 w 960"/>
                <a:gd name="T17" fmla="*/ 786 h 786"/>
                <a:gd name="T18" fmla="*/ 960 w 960"/>
                <a:gd name="T19" fmla="*/ 738 h 786"/>
                <a:gd name="T20" fmla="*/ 912 w 960"/>
                <a:gd name="T21" fmla="*/ 210 h 7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60" h="786">
                  <a:moveTo>
                    <a:pt x="912" y="210"/>
                  </a:moveTo>
                  <a:lnTo>
                    <a:pt x="51" y="0"/>
                  </a:lnTo>
                  <a:lnTo>
                    <a:pt x="111" y="140"/>
                  </a:lnTo>
                  <a:lnTo>
                    <a:pt x="68" y="351"/>
                  </a:lnTo>
                  <a:lnTo>
                    <a:pt x="63" y="467"/>
                  </a:lnTo>
                  <a:lnTo>
                    <a:pt x="26" y="515"/>
                  </a:lnTo>
                  <a:lnTo>
                    <a:pt x="0" y="594"/>
                  </a:lnTo>
                  <a:lnTo>
                    <a:pt x="48" y="738"/>
                  </a:lnTo>
                  <a:lnTo>
                    <a:pt x="96" y="786"/>
                  </a:lnTo>
                  <a:lnTo>
                    <a:pt x="960" y="738"/>
                  </a:lnTo>
                  <a:lnTo>
                    <a:pt x="912" y="210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89" name="Freeform 131">
              <a:extLst>
                <a:ext uri="{FF2B5EF4-FFF2-40B4-BE49-F238E27FC236}">
                  <a16:creationId xmlns:a16="http://schemas.microsoft.com/office/drawing/2014/main" id="{DC375082-8E45-48EC-8D0C-BA76EC7A1E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338" y="2450"/>
              <a:ext cx="988" cy="672"/>
            </a:xfrm>
            <a:custGeom>
              <a:avLst/>
              <a:gdLst>
                <a:gd name="T0" fmla="*/ 96 w 988"/>
                <a:gd name="T1" fmla="*/ 0 h 672"/>
                <a:gd name="T2" fmla="*/ 960 w 988"/>
                <a:gd name="T3" fmla="*/ 48 h 672"/>
                <a:gd name="T4" fmla="*/ 988 w 988"/>
                <a:gd name="T5" fmla="*/ 126 h 672"/>
                <a:gd name="T6" fmla="*/ 972 w 988"/>
                <a:gd name="T7" fmla="*/ 199 h 672"/>
                <a:gd name="T8" fmla="*/ 945 w 988"/>
                <a:gd name="T9" fmla="*/ 268 h 672"/>
                <a:gd name="T10" fmla="*/ 940 w 988"/>
                <a:gd name="T11" fmla="*/ 316 h 672"/>
                <a:gd name="T12" fmla="*/ 829 w 988"/>
                <a:gd name="T13" fmla="*/ 390 h 672"/>
                <a:gd name="T14" fmla="*/ 850 w 988"/>
                <a:gd name="T15" fmla="*/ 575 h 672"/>
                <a:gd name="T16" fmla="*/ 768 w 988"/>
                <a:gd name="T17" fmla="*/ 672 h 672"/>
                <a:gd name="T18" fmla="*/ 0 w 988"/>
                <a:gd name="T19" fmla="*/ 432 h 672"/>
                <a:gd name="T20" fmla="*/ 96 w 988"/>
                <a:gd name="T21" fmla="*/ 0 h 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88" h="672">
                  <a:moveTo>
                    <a:pt x="96" y="0"/>
                  </a:moveTo>
                  <a:lnTo>
                    <a:pt x="960" y="48"/>
                  </a:lnTo>
                  <a:lnTo>
                    <a:pt x="988" y="126"/>
                  </a:lnTo>
                  <a:lnTo>
                    <a:pt x="972" y="199"/>
                  </a:lnTo>
                  <a:lnTo>
                    <a:pt x="945" y="268"/>
                  </a:lnTo>
                  <a:lnTo>
                    <a:pt x="940" y="316"/>
                  </a:lnTo>
                  <a:lnTo>
                    <a:pt x="829" y="390"/>
                  </a:lnTo>
                  <a:lnTo>
                    <a:pt x="850" y="575"/>
                  </a:lnTo>
                  <a:lnTo>
                    <a:pt x="768" y="672"/>
                  </a:lnTo>
                  <a:lnTo>
                    <a:pt x="0" y="432"/>
                  </a:lnTo>
                  <a:lnTo>
                    <a:pt x="96" y="0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6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Freeform 132">
              <a:extLst>
                <a:ext uri="{FF2B5EF4-FFF2-40B4-BE49-F238E27FC236}">
                  <a16:creationId xmlns:a16="http://schemas.microsoft.com/office/drawing/2014/main" id="{AC581001-7F27-4C9B-890A-42DF93E931E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58" y="2882"/>
              <a:ext cx="779" cy="1178"/>
            </a:xfrm>
            <a:custGeom>
              <a:avLst/>
              <a:gdLst>
                <a:gd name="T0" fmla="*/ 11 w 779"/>
                <a:gd name="T1" fmla="*/ 0 h 1178"/>
                <a:gd name="T2" fmla="*/ 779 w 779"/>
                <a:gd name="T3" fmla="*/ 240 h 1178"/>
                <a:gd name="T4" fmla="*/ 779 w 779"/>
                <a:gd name="T5" fmla="*/ 480 h 1178"/>
                <a:gd name="T6" fmla="*/ 692 w 779"/>
                <a:gd name="T7" fmla="*/ 587 h 1178"/>
                <a:gd name="T8" fmla="*/ 507 w 779"/>
                <a:gd name="T9" fmla="*/ 676 h 1178"/>
                <a:gd name="T10" fmla="*/ 555 w 779"/>
                <a:gd name="T11" fmla="*/ 814 h 1178"/>
                <a:gd name="T12" fmla="*/ 491 w 779"/>
                <a:gd name="T13" fmla="*/ 960 h 1178"/>
                <a:gd name="T14" fmla="*/ 359 w 779"/>
                <a:gd name="T15" fmla="*/ 978 h 1178"/>
                <a:gd name="T16" fmla="*/ 296 w 779"/>
                <a:gd name="T17" fmla="*/ 1141 h 1178"/>
                <a:gd name="T18" fmla="*/ 111 w 779"/>
                <a:gd name="T19" fmla="*/ 1178 h 1178"/>
                <a:gd name="T20" fmla="*/ 0 w 779"/>
                <a:gd name="T21" fmla="*/ 692 h 1178"/>
                <a:gd name="T22" fmla="*/ 85 w 779"/>
                <a:gd name="T23" fmla="*/ 613 h 1178"/>
                <a:gd name="T24" fmla="*/ 11 w 779"/>
                <a:gd name="T25" fmla="*/ 0 h 1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9" h="1178">
                  <a:moveTo>
                    <a:pt x="11" y="0"/>
                  </a:moveTo>
                  <a:lnTo>
                    <a:pt x="779" y="240"/>
                  </a:lnTo>
                  <a:lnTo>
                    <a:pt x="779" y="480"/>
                  </a:lnTo>
                  <a:lnTo>
                    <a:pt x="692" y="587"/>
                  </a:lnTo>
                  <a:lnTo>
                    <a:pt x="507" y="676"/>
                  </a:lnTo>
                  <a:lnTo>
                    <a:pt x="555" y="814"/>
                  </a:lnTo>
                  <a:lnTo>
                    <a:pt x="491" y="960"/>
                  </a:lnTo>
                  <a:lnTo>
                    <a:pt x="359" y="978"/>
                  </a:lnTo>
                  <a:lnTo>
                    <a:pt x="296" y="1141"/>
                  </a:lnTo>
                  <a:lnTo>
                    <a:pt x="111" y="1178"/>
                  </a:lnTo>
                  <a:lnTo>
                    <a:pt x="0" y="692"/>
                  </a:lnTo>
                  <a:lnTo>
                    <a:pt x="85" y="613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1" name="Freeform 133">
              <a:extLst>
                <a:ext uri="{FF2B5EF4-FFF2-40B4-BE49-F238E27FC236}">
                  <a16:creationId xmlns:a16="http://schemas.microsoft.com/office/drawing/2014/main" id="{141F4578-9C63-49E2-9E3F-626F9F98F19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221" y="2898"/>
              <a:ext cx="969" cy="1369"/>
            </a:xfrm>
            <a:custGeom>
              <a:avLst/>
              <a:gdLst>
                <a:gd name="T0" fmla="*/ 346 w 969"/>
                <a:gd name="T1" fmla="*/ 10 h 1369"/>
                <a:gd name="T2" fmla="*/ 720 w 969"/>
                <a:gd name="T3" fmla="*/ 80 h 1369"/>
                <a:gd name="T4" fmla="*/ 912 w 969"/>
                <a:gd name="T5" fmla="*/ 416 h 1369"/>
                <a:gd name="T6" fmla="*/ 864 w 969"/>
                <a:gd name="T7" fmla="*/ 704 h 1369"/>
                <a:gd name="T8" fmla="*/ 969 w 969"/>
                <a:gd name="T9" fmla="*/ 1147 h 1369"/>
                <a:gd name="T10" fmla="*/ 779 w 969"/>
                <a:gd name="T11" fmla="*/ 1284 h 1369"/>
                <a:gd name="T12" fmla="*/ 768 w 969"/>
                <a:gd name="T13" fmla="*/ 1326 h 1369"/>
                <a:gd name="T14" fmla="*/ 705 w 969"/>
                <a:gd name="T15" fmla="*/ 1369 h 1369"/>
                <a:gd name="T16" fmla="*/ 171 w 969"/>
                <a:gd name="T17" fmla="*/ 1369 h 1369"/>
                <a:gd name="T18" fmla="*/ 48 w 969"/>
                <a:gd name="T19" fmla="*/ 1232 h 1369"/>
                <a:gd name="T20" fmla="*/ 48 w 969"/>
                <a:gd name="T21" fmla="*/ 1136 h 1369"/>
                <a:gd name="T22" fmla="*/ 0 w 969"/>
                <a:gd name="T23" fmla="*/ 1040 h 1369"/>
                <a:gd name="T24" fmla="*/ 29 w 969"/>
                <a:gd name="T25" fmla="*/ 967 h 1369"/>
                <a:gd name="T26" fmla="*/ 76 w 969"/>
                <a:gd name="T27" fmla="*/ 935 h 1369"/>
                <a:gd name="T28" fmla="*/ 18 w 969"/>
                <a:gd name="T29" fmla="*/ 750 h 1369"/>
                <a:gd name="T30" fmla="*/ 124 w 969"/>
                <a:gd name="T31" fmla="*/ 470 h 1369"/>
                <a:gd name="T32" fmla="*/ 140 w 969"/>
                <a:gd name="T33" fmla="*/ 401 h 1369"/>
                <a:gd name="T34" fmla="*/ 261 w 969"/>
                <a:gd name="T35" fmla="*/ 211 h 1369"/>
                <a:gd name="T36" fmla="*/ 240 w 969"/>
                <a:gd name="T37" fmla="*/ 32 h 1369"/>
                <a:gd name="T38" fmla="*/ 282 w 969"/>
                <a:gd name="T39" fmla="*/ 0 h 1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9" h="1369">
                  <a:moveTo>
                    <a:pt x="346" y="10"/>
                  </a:moveTo>
                  <a:lnTo>
                    <a:pt x="720" y="80"/>
                  </a:lnTo>
                  <a:lnTo>
                    <a:pt x="912" y="416"/>
                  </a:lnTo>
                  <a:lnTo>
                    <a:pt x="864" y="704"/>
                  </a:lnTo>
                  <a:lnTo>
                    <a:pt x="969" y="1147"/>
                  </a:lnTo>
                  <a:lnTo>
                    <a:pt x="779" y="1284"/>
                  </a:lnTo>
                  <a:lnTo>
                    <a:pt x="768" y="1326"/>
                  </a:lnTo>
                  <a:lnTo>
                    <a:pt x="705" y="1369"/>
                  </a:lnTo>
                  <a:lnTo>
                    <a:pt x="171" y="1369"/>
                  </a:lnTo>
                  <a:lnTo>
                    <a:pt x="48" y="1232"/>
                  </a:lnTo>
                  <a:lnTo>
                    <a:pt x="48" y="1136"/>
                  </a:lnTo>
                  <a:lnTo>
                    <a:pt x="0" y="1040"/>
                  </a:lnTo>
                  <a:lnTo>
                    <a:pt x="29" y="967"/>
                  </a:lnTo>
                  <a:lnTo>
                    <a:pt x="76" y="935"/>
                  </a:lnTo>
                  <a:lnTo>
                    <a:pt x="18" y="750"/>
                  </a:lnTo>
                  <a:lnTo>
                    <a:pt x="124" y="470"/>
                  </a:lnTo>
                  <a:lnTo>
                    <a:pt x="140" y="401"/>
                  </a:lnTo>
                  <a:lnTo>
                    <a:pt x="261" y="211"/>
                  </a:lnTo>
                  <a:lnTo>
                    <a:pt x="240" y="32"/>
                  </a:lnTo>
                  <a:lnTo>
                    <a:pt x="282" y="0"/>
                  </a:ln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2" name="Freeform 134">
              <a:extLst>
                <a:ext uri="{FF2B5EF4-FFF2-40B4-BE49-F238E27FC236}">
                  <a16:creationId xmlns:a16="http://schemas.microsoft.com/office/drawing/2014/main" id="{CFE0FAF3-27C1-4D1E-B096-0E5845713C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49" y="770"/>
              <a:ext cx="851" cy="672"/>
            </a:xfrm>
            <a:custGeom>
              <a:avLst/>
              <a:gdLst>
                <a:gd name="T0" fmla="*/ 410 w 851"/>
                <a:gd name="T1" fmla="*/ 624 h 672"/>
                <a:gd name="T2" fmla="*/ 592 w 851"/>
                <a:gd name="T3" fmla="*/ 183 h 672"/>
                <a:gd name="T4" fmla="*/ 794 w 851"/>
                <a:gd name="T5" fmla="*/ 96 h 672"/>
                <a:gd name="T6" fmla="*/ 851 w 851"/>
                <a:gd name="T7" fmla="*/ 78 h 672"/>
                <a:gd name="T8" fmla="*/ 793 w 851"/>
                <a:gd name="T9" fmla="*/ 56 h 672"/>
                <a:gd name="T10" fmla="*/ 458 w 851"/>
                <a:gd name="T11" fmla="*/ 0 h 672"/>
                <a:gd name="T12" fmla="*/ 410 w 851"/>
                <a:gd name="T13" fmla="*/ 96 h 672"/>
                <a:gd name="T14" fmla="*/ 362 w 851"/>
                <a:gd name="T15" fmla="*/ 0 h 672"/>
                <a:gd name="T16" fmla="*/ 106 w 851"/>
                <a:gd name="T17" fmla="*/ 25 h 672"/>
                <a:gd name="T18" fmla="*/ 0 w 851"/>
                <a:gd name="T19" fmla="*/ 51 h 672"/>
                <a:gd name="T20" fmla="*/ 410 w 851"/>
                <a:gd name="T21" fmla="*/ 672 h 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1" h="672">
                  <a:moveTo>
                    <a:pt x="410" y="624"/>
                  </a:moveTo>
                  <a:lnTo>
                    <a:pt x="592" y="183"/>
                  </a:lnTo>
                  <a:lnTo>
                    <a:pt x="794" y="96"/>
                  </a:lnTo>
                  <a:lnTo>
                    <a:pt x="851" y="78"/>
                  </a:lnTo>
                  <a:lnTo>
                    <a:pt x="793" y="56"/>
                  </a:lnTo>
                  <a:lnTo>
                    <a:pt x="458" y="0"/>
                  </a:lnTo>
                  <a:lnTo>
                    <a:pt x="410" y="96"/>
                  </a:lnTo>
                  <a:lnTo>
                    <a:pt x="362" y="0"/>
                  </a:lnTo>
                  <a:lnTo>
                    <a:pt x="106" y="25"/>
                  </a:lnTo>
                  <a:lnTo>
                    <a:pt x="0" y="51"/>
                  </a:lnTo>
                  <a:lnTo>
                    <a:pt x="410" y="672"/>
                  </a:ln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3" name="Freeform 135">
              <a:extLst>
                <a:ext uri="{FF2B5EF4-FFF2-40B4-BE49-F238E27FC236}">
                  <a16:creationId xmlns:a16="http://schemas.microsoft.com/office/drawing/2014/main" id="{AE6ADEB9-DA2B-4F3F-9600-4A2AEFCA2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8" y="1442"/>
              <a:ext cx="832" cy="768"/>
            </a:xfrm>
            <a:custGeom>
              <a:avLst/>
              <a:gdLst>
                <a:gd name="T0" fmla="*/ 781 w 832"/>
                <a:gd name="T1" fmla="*/ 217 h 768"/>
                <a:gd name="T2" fmla="*/ 448 w 832"/>
                <a:gd name="T3" fmla="*/ 288 h 768"/>
                <a:gd name="T4" fmla="*/ 112 w 832"/>
                <a:gd name="T5" fmla="*/ 0 h 768"/>
                <a:gd name="T6" fmla="*/ 79 w 832"/>
                <a:gd name="T7" fmla="*/ 66 h 768"/>
                <a:gd name="T8" fmla="*/ 64 w 832"/>
                <a:gd name="T9" fmla="*/ 188 h 768"/>
                <a:gd name="T10" fmla="*/ 16 w 832"/>
                <a:gd name="T11" fmla="*/ 480 h 768"/>
                <a:gd name="T12" fmla="*/ 0 w 832"/>
                <a:gd name="T13" fmla="*/ 605 h 768"/>
                <a:gd name="T14" fmla="*/ 208 w 832"/>
                <a:gd name="T15" fmla="*/ 768 h 768"/>
                <a:gd name="T16" fmla="*/ 832 w 832"/>
                <a:gd name="T17" fmla="*/ 480 h 768"/>
                <a:gd name="T18" fmla="*/ 828 w 832"/>
                <a:gd name="T19" fmla="*/ 318 h 768"/>
                <a:gd name="T20" fmla="*/ 813 w 832"/>
                <a:gd name="T21" fmla="*/ 291 h 768"/>
                <a:gd name="T22" fmla="*/ 766 w 832"/>
                <a:gd name="T23" fmla="*/ 341 h 768"/>
                <a:gd name="T24" fmla="*/ 776 w 832"/>
                <a:gd name="T25" fmla="*/ 260 h 768"/>
                <a:gd name="T26" fmla="*/ 781 w 832"/>
                <a:gd name="T27" fmla="*/ 217 h 7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32" h="768">
                  <a:moveTo>
                    <a:pt x="781" y="217"/>
                  </a:moveTo>
                  <a:lnTo>
                    <a:pt x="448" y="288"/>
                  </a:lnTo>
                  <a:lnTo>
                    <a:pt x="112" y="0"/>
                  </a:lnTo>
                  <a:lnTo>
                    <a:pt x="79" y="66"/>
                  </a:lnTo>
                  <a:lnTo>
                    <a:pt x="64" y="188"/>
                  </a:lnTo>
                  <a:lnTo>
                    <a:pt x="16" y="480"/>
                  </a:lnTo>
                  <a:lnTo>
                    <a:pt x="0" y="605"/>
                  </a:lnTo>
                  <a:lnTo>
                    <a:pt x="208" y="768"/>
                  </a:lnTo>
                  <a:lnTo>
                    <a:pt x="832" y="480"/>
                  </a:lnTo>
                  <a:lnTo>
                    <a:pt x="828" y="318"/>
                  </a:lnTo>
                  <a:lnTo>
                    <a:pt x="813" y="291"/>
                  </a:lnTo>
                  <a:lnTo>
                    <a:pt x="766" y="341"/>
                  </a:lnTo>
                  <a:lnTo>
                    <a:pt x="776" y="260"/>
                  </a:lnTo>
                  <a:lnTo>
                    <a:pt x="781" y="217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4" name="Freeform 136">
              <a:extLst>
                <a:ext uri="{FF2B5EF4-FFF2-40B4-BE49-F238E27FC236}">
                  <a16:creationId xmlns:a16="http://schemas.microsoft.com/office/drawing/2014/main" id="{67EE95A8-AAE1-4CE8-8583-46C41422C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6" y="2042"/>
              <a:ext cx="240" cy="888"/>
            </a:xfrm>
            <a:custGeom>
              <a:avLst/>
              <a:gdLst>
                <a:gd name="T0" fmla="*/ 32 w 240"/>
                <a:gd name="T1" fmla="*/ 0 h 888"/>
                <a:gd name="T2" fmla="*/ 0 w 240"/>
                <a:gd name="T3" fmla="*/ 264 h 888"/>
                <a:gd name="T4" fmla="*/ 0 w 240"/>
                <a:gd name="T5" fmla="*/ 888 h 888"/>
                <a:gd name="T6" fmla="*/ 152 w 240"/>
                <a:gd name="T7" fmla="*/ 849 h 888"/>
                <a:gd name="T8" fmla="*/ 144 w 240"/>
                <a:gd name="T9" fmla="*/ 360 h 888"/>
                <a:gd name="T10" fmla="*/ 240 w 240"/>
                <a:gd name="T11" fmla="*/ 168 h 888"/>
                <a:gd name="T12" fmla="*/ 133 w 240"/>
                <a:gd name="T13" fmla="*/ 74 h 888"/>
                <a:gd name="T14" fmla="*/ 64 w 240"/>
                <a:gd name="T15" fmla="*/ 21 h 8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0" h="888">
                  <a:moveTo>
                    <a:pt x="32" y="0"/>
                  </a:moveTo>
                  <a:lnTo>
                    <a:pt x="0" y="264"/>
                  </a:lnTo>
                  <a:lnTo>
                    <a:pt x="0" y="888"/>
                  </a:lnTo>
                  <a:lnTo>
                    <a:pt x="152" y="849"/>
                  </a:lnTo>
                  <a:lnTo>
                    <a:pt x="144" y="360"/>
                  </a:lnTo>
                  <a:lnTo>
                    <a:pt x="240" y="168"/>
                  </a:lnTo>
                  <a:lnTo>
                    <a:pt x="133" y="74"/>
                  </a:lnTo>
                  <a:lnTo>
                    <a:pt x="64" y="21"/>
                  </a:ln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5" name="Freeform 137">
              <a:extLst>
                <a:ext uri="{FF2B5EF4-FFF2-40B4-BE49-F238E27FC236}">
                  <a16:creationId xmlns:a16="http://schemas.microsoft.com/office/drawing/2014/main" id="{035DDD39-63D3-450F-A25D-48ECA71ABFB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70" y="1922"/>
              <a:ext cx="720" cy="480"/>
            </a:xfrm>
            <a:custGeom>
              <a:avLst/>
              <a:gdLst>
                <a:gd name="T0" fmla="*/ 0 w 720"/>
                <a:gd name="T1" fmla="*/ 0 h 480"/>
                <a:gd name="T2" fmla="*/ 624 w 720"/>
                <a:gd name="T3" fmla="*/ 288 h 480"/>
                <a:gd name="T4" fmla="*/ 720 w 720"/>
                <a:gd name="T5" fmla="*/ 480 h 480"/>
                <a:gd name="T6" fmla="*/ 48 w 720"/>
                <a:gd name="T7" fmla="*/ 432 h 480"/>
                <a:gd name="T8" fmla="*/ 0 w 720"/>
                <a:gd name="T9" fmla="*/ 384 h 480"/>
                <a:gd name="T10" fmla="*/ 0 w 720"/>
                <a:gd name="T11" fmla="*/ 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0" h="480">
                  <a:moveTo>
                    <a:pt x="0" y="0"/>
                  </a:moveTo>
                  <a:lnTo>
                    <a:pt x="624" y="288"/>
                  </a:lnTo>
                  <a:lnTo>
                    <a:pt x="720" y="480"/>
                  </a:lnTo>
                  <a:lnTo>
                    <a:pt x="48" y="432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6" name="Freeform 138">
              <a:extLst>
                <a:ext uri="{FF2B5EF4-FFF2-40B4-BE49-F238E27FC236}">
                  <a16:creationId xmlns:a16="http://schemas.microsoft.com/office/drawing/2014/main" id="{685EDFC1-FDD4-4C8F-BCDA-15377230D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2330"/>
              <a:ext cx="710" cy="647"/>
            </a:xfrm>
            <a:custGeom>
              <a:avLst/>
              <a:gdLst>
                <a:gd name="T0" fmla="*/ 710 w 710"/>
                <a:gd name="T1" fmla="*/ 0 h 647"/>
                <a:gd name="T2" fmla="*/ 707 w 710"/>
                <a:gd name="T3" fmla="*/ 150 h 647"/>
                <a:gd name="T4" fmla="*/ 672 w 710"/>
                <a:gd name="T5" fmla="*/ 456 h 647"/>
                <a:gd name="T6" fmla="*/ 480 w 710"/>
                <a:gd name="T7" fmla="*/ 552 h 647"/>
                <a:gd name="T8" fmla="*/ 152 w 710"/>
                <a:gd name="T9" fmla="*/ 615 h 647"/>
                <a:gd name="T10" fmla="*/ 10 w 710"/>
                <a:gd name="T11" fmla="*/ 647 h 647"/>
                <a:gd name="T12" fmla="*/ 0 w 710"/>
                <a:gd name="T13" fmla="*/ 72 h 647"/>
                <a:gd name="T14" fmla="*/ 657 w 710"/>
                <a:gd name="T15" fmla="*/ 27 h 6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10" h="647">
                  <a:moveTo>
                    <a:pt x="710" y="0"/>
                  </a:moveTo>
                  <a:lnTo>
                    <a:pt x="707" y="150"/>
                  </a:lnTo>
                  <a:lnTo>
                    <a:pt x="672" y="456"/>
                  </a:lnTo>
                  <a:lnTo>
                    <a:pt x="480" y="552"/>
                  </a:lnTo>
                  <a:lnTo>
                    <a:pt x="152" y="615"/>
                  </a:lnTo>
                  <a:lnTo>
                    <a:pt x="10" y="647"/>
                  </a:lnTo>
                  <a:lnTo>
                    <a:pt x="0" y="72"/>
                  </a:lnTo>
                  <a:lnTo>
                    <a:pt x="657" y="27"/>
                  </a:ln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7" name="Freeform 139">
              <a:extLst>
                <a:ext uri="{FF2B5EF4-FFF2-40B4-BE49-F238E27FC236}">
                  <a16:creationId xmlns:a16="http://schemas.microsoft.com/office/drawing/2014/main" id="{EEB2D184-87A3-486C-923A-168A88198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0" y="846"/>
              <a:ext cx="593" cy="882"/>
            </a:xfrm>
            <a:custGeom>
              <a:avLst/>
              <a:gdLst>
                <a:gd name="T0" fmla="*/ 286 w 593"/>
                <a:gd name="T1" fmla="*/ 0 h 882"/>
                <a:gd name="T2" fmla="*/ 366 w 593"/>
                <a:gd name="T3" fmla="*/ 15 h 882"/>
                <a:gd name="T4" fmla="*/ 418 w 593"/>
                <a:gd name="T5" fmla="*/ 58 h 882"/>
                <a:gd name="T6" fmla="*/ 466 w 593"/>
                <a:gd name="T7" fmla="*/ 68 h 882"/>
                <a:gd name="T8" fmla="*/ 439 w 593"/>
                <a:gd name="T9" fmla="*/ 95 h 882"/>
                <a:gd name="T10" fmla="*/ 503 w 593"/>
                <a:gd name="T11" fmla="*/ 100 h 882"/>
                <a:gd name="T12" fmla="*/ 476 w 593"/>
                <a:gd name="T13" fmla="*/ 105 h 882"/>
                <a:gd name="T14" fmla="*/ 593 w 593"/>
                <a:gd name="T15" fmla="*/ 581 h 882"/>
                <a:gd name="T16" fmla="*/ 240 w 593"/>
                <a:gd name="T17" fmla="*/ 882 h 882"/>
                <a:gd name="T18" fmla="*/ 0 w 593"/>
                <a:gd name="T19" fmla="*/ 882 h 882"/>
                <a:gd name="T20" fmla="*/ 48 w 593"/>
                <a:gd name="T21" fmla="*/ 402 h 882"/>
                <a:gd name="T22" fmla="*/ 286 w 593"/>
                <a:gd name="T23" fmla="*/ 0 h 8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3" h="882">
                  <a:moveTo>
                    <a:pt x="286" y="0"/>
                  </a:moveTo>
                  <a:cubicBezTo>
                    <a:pt x="301" y="2"/>
                    <a:pt x="351" y="5"/>
                    <a:pt x="366" y="15"/>
                  </a:cubicBezTo>
                  <a:cubicBezTo>
                    <a:pt x="463" y="77"/>
                    <a:pt x="367" y="39"/>
                    <a:pt x="418" y="58"/>
                  </a:cubicBezTo>
                  <a:cubicBezTo>
                    <a:pt x="428" y="69"/>
                    <a:pt x="463" y="62"/>
                    <a:pt x="466" y="68"/>
                  </a:cubicBezTo>
                  <a:cubicBezTo>
                    <a:pt x="469" y="74"/>
                    <a:pt x="433" y="90"/>
                    <a:pt x="439" y="95"/>
                  </a:cubicBezTo>
                  <a:cubicBezTo>
                    <a:pt x="447" y="102"/>
                    <a:pt x="493" y="97"/>
                    <a:pt x="503" y="100"/>
                  </a:cubicBezTo>
                  <a:cubicBezTo>
                    <a:pt x="505" y="101"/>
                    <a:pt x="474" y="103"/>
                    <a:pt x="476" y="105"/>
                  </a:cubicBezTo>
                  <a:lnTo>
                    <a:pt x="593" y="581"/>
                  </a:lnTo>
                  <a:lnTo>
                    <a:pt x="240" y="882"/>
                  </a:lnTo>
                  <a:lnTo>
                    <a:pt x="0" y="882"/>
                  </a:lnTo>
                  <a:lnTo>
                    <a:pt x="48" y="402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99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8" name="Freeform 140">
              <a:extLst>
                <a:ext uri="{FF2B5EF4-FFF2-40B4-BE49-F238E27FC236}">
                  <a16:creationId xmlns:a16="http://schemas.microsoft.com/office/drawing/2014/main" id="{C18FB1B2-E6ED-4848-AC64-C6618A88B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" y="16"/>
              <a:ext cx="761" cy="935"/>
            </a:xfrm>
            <a:custGeom>
              <a:avLst/>
              <a:gdLst>
                <a:gd name="T0" fmla="*/ 10 w 761"/>
                <a:gd name="T1" fmla="*/ 745 h 935"/>
                <a:gd name="T2" fmla="*/ 370 w 761"/>
                <a:gd name="T3" fmla="*/ 819 h 935"/>
                <a:gd name="T4" fmla="*/ 592 w 761"/>
                <a:gd name="T5" fmla="*/ 935 h 935"/>
                <a:gd name="T6" fmla="*/ 761 w 761"/>
                <a:gd name="T7" fmla="*/ 195 h 935"/>
                <a:gd name="T8" fmla="*/ 602 w 761"/>
                <a:gd name="T9" fmla="*/ 174 h 935"/>
                <a:gd name="T10" fmla="*/ 539 w 761"/>
                <a:gd name="T11" fmla="*/ 111 h 935"/>
                <a:gd name="T12" fmla="*/ 449 w 761"/>
                <a:gd name="T13" fmla="*/ 111 h 935"/>
                <a:gd name="T14" fmla="*/ 350 w 761"/>
                <a:gd name="T15" fmla="*/ 32 h 935"/>
                <a:gd name="T16" fmla="*/ 222 w 761"/>
                <a:gd name="T17" fmla="*/ 0 h 935"/>
                <a:gd name="T18" fmla="*/ 100 w 761"/>
                <a:gd name="T19" fmla="*/ 90 h 935"/>
                <a:gd name="T20" fmla="*/ 84 w 761"/>
                <a:gd name="T21" fmla="*/ 158 h 935"/>
                <a:gd name="T22" fmla="*/ 90 w 761"/>
                <a:gd name="T23" fmla="*/ 201 h 935"/>
                <a:gd name="T24" fmla="*/ 90 w 761"/>
                <a:gd name="T25" fmla="*/ 227 h 935"/>
                <a:gd name="T26" fmla="*/ 74 w 761"/>
                <a:gd name="T27" fmla="*/ 423 h 935"/>
                <a:gd name="T28" fmla="*/ 0 w 761"/>
                <a:gd name="T29" fmla="*/ 608 h 93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761" h="935">
                  <a:moveTo>
                    <a:pt x="10" y="745"/>
                  </a:moveTo>
                  <a:lnTo>
                    <a:pt x="370" y="819"/>
                  </a:lnTo>
                  <a:lnTo>
                    <a:pt x="592" y="935"/>
                  </a:lnTo>
                  <a:lnTo>
                    <a:pt x="761" y="195"/>
                  </a:lnTo>
                  <a:lnTo>
                    <a:pt x="602" y="174"/>
                  </a:lnTo>
                  <a:lnTo>
                    <a:pt x="539" y="111"/>
                  </a:lnTo>
                  <a:lnTo>
                    <a:pt x="449" y="111"/>
                  </a:lnTo>
                  <a:lnTo>
                    <a:pt x="350" y="32"/>
                  </a:lnTo>
                  <a:lnTo>
                    <a:pt x="222" y="0"/>
                  </a:lnTo>
                  <a:lnTo>
                    <a:pt x="100" y="90"/>
                  </a:lnTo>
                  <a:lnTo>
                    <a:pt x="84" y="158"/>
                  </a:lnTo>
                  <a:lnTo>
                    <a:pt x="90" y="201"/>
                  </a:lnTo>
                  <a:lnTo>
                    <a:pt x="90" y="227"/>
                  </a:lnTo>
                  <a:lnTo>
                    <a:pt x="74" y="423"/>
                  </a:lnTo>
                  <a:lnTo>
                    <a:pt x="0" y="608"/>
                  </a:lnTo>
                </a:path>
              </a:pathLst>
            </a:custGeom>
            <a:solidFill>
              <a:srgbClr val="006666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99" name="Freeform 141">
              <a:extLst>
                <a:ext uri="{FF2B5EF4-FFF2-40B4-BE49-F238E27FC236}">
                  <a16:creationId xmlns:a16="http://schemas.microsoft.com/office/drawing/2014/main" id="{E9CCC391-2211-4ED2-8A8D-5DC0BDFB5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6" y="206"/>
              <a:ext cx="687" cy="898"/>
            </a:xfrm>
            <a:custGeom>
              <a:avLst/>
              <a:gdLst>
                <a:gd name="T0" fmla="*/ 0 w 687"/>
                <a:gd name="T1" fmla="*/ 740 h 898"/>
                <a:gd name="T2" fmla="*/ 170 w 687"/>
                <a:gd name="T3" fmla="*/ 0 h 898"/>
                <a:gd name="T4" fmla="*/ 254 w 687"/>
                <a:gd name="T5" fmla="*/ 32 h 898"/>
                <a:gd name="T6" fmla="*/ 360 w 687"/>
                <a:gd name="T7" fmla="*/ 64 h 898"/>
                <a:gd name="T8" fmla="*/ 423 w 687"/>
                <a:gd name="T9" fmla="*/ 85 h 898"/>
                <a:gd name="T10" fmla="*/ 502 w 687"/>
                <a:gd name="T11" fmla="*/ 164 h 898"/>
                <a:gd name="T12" fmla="*/ 608 w 687"/>
                <a:gd name="T13" fmla="*/ 238 h 898"/>
                <a:gd name="T14" fmla="*/ 687 w 687"/>
                <a:gd name="T15" fmla="*/ 322 h 898"/>
                <a:gd name="T16" fmla="*/ 100 w 687"/>
                <a:gd name="T17" fmla="*/ 898 h 898"/>
                <a:gd name="T18" fmla="*/ 0 w 687"/>
                <a:gd name="T19" fmla="*/ 740 h 8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7" h="898">
                  <a:moveTo>
                    <a:pt x="0" y="740"/>
                  </a:moveTo>
                  <a:lnTo>
                    <a:pt x="170" y="0"/>
                  </a:lnTo>
                  <a:lnTo>
                    <a:pt x="254" y="32"/>
                  </a:lnTo>
                  <a:lnTo>
                    <a:pt x="360" y="64"/>
                  </a:lnTo>
                  <a:lnTo>
                    <a:pt x="423" y="85"/>
                  </a:lnTo>
                  <a:lnTo>
                    <a:pt x="502" y="164"/>
                  </a:lnTo>
                  <a:lnTo>
                    <a:pt x="608" y="238"/>
                  </a:lnTo>
                  <a:lnTo>
                    <a:pt x="687" y="322"/>
                  </a:lnTo>
                  <a:lnTo>
                    <a:pt x="100" y="898"/>
                  </a:lnTo>
                  <a:lnTo>
                    <a:pt x="0" y="740"/>
                  </a:lnTo>
                  <a:close/>
                </a:path>
              </a:pathLst>
            </a:custGeom>
            <a:solidFill>
              <a:srgbClr val="CC66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0" name="Freeform 142">
              <a:extLst>
                <a:ext uri="{FF2B5EF4-FFF2-40B4-BE49-F238E27FC236}">
                  <a16:creationId xmlns:a16="http://schemas.microsoft.com/office/drawing/2014/main" id="{594FEF8E-DB40-485F-9403-216E35779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550"/>
              <a:ext cx="912" cy="794"/>
            </a:xfrm>
            <a:custGeom>
              <a:avLst/>
              <a:gdLst>
                <a:gd name="T0" fmla="*/ 0 w 912"/>
                <a:gd name="T1" fmla="*/ 554 h 794"/>
                <a:gd name="T2" fmla="*/ 556 w 912"/>
                <a:gd name="T3" fmla="*/ 0 h 794"/>
                <a:gd name="T4" fmla="*/ 778 w 912"/>
                <a:gd name="T5" fmla="*/ 132 h 794"/>
                <a:gd name="T6" fmla="*/ 912 w 912"/>
                <a:gd name="T7" fmla="*/ 458 h 794"/>
                <a:gd name="T8" fmla="*/ 96 w 912"/>
                <a:gd name="T9" fmla="*/ 794 h 794"/>
                <a:gd name="T10" fmla="*/ 0 w 912"/>
                <a:gd name="T11" fmla="*/ 554 h 7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12" h="794">
                  <a:moveTo>
                    <a:pt x="0" y="554"/>
                  </a:moveTo>
                  <a:lnTo>
                    <a:pt x="556" y="0"/>
                  </a:lnTo>
                  <a:lnTo>
                    <a:pt x="778" y="132"/>
                  </a:lnTo>
                  <a:lnTo>
                    <a:pt x="912" y="458"/>
                  </a:lnTo>
                  <a:lnTo>
                    <a:pt x="96" y="794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rgbClr val="9900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1" name="Freeform 143">
              <a:extLst>
                <a:ext uri="{FF2B5EF4-FFF2-40B4-BE49-F238E27FC236}">
                  <a16:creationId xmlns:a16="http://schemas.microsoft.com/office/drawing/2014/main" id="{E20FF209-5B2E-48F2-A7B7-EF61749E2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09"/>
              <a:ext cx="1057" cy="911"/>
            </a:xfrm>
            <a:custGeom>
              <a:avLst/>
              <a:gdLst>
                <a:gd name="T0" fmla="*/ 0 w 1057"/>
                <a:gd name="T1" fmla="*/ 335 h 911"/>
                <a:gd name="T2" fmla="*/ 787 w 1057"/>
                <a:gd name="T3" fmla="*/ 0 h 911"/>
                <a:gd name="T4" fmla="*/ 814 w 1057"/>
                <a:gd name="T5" fmla="*/ 74 h 911"/>
                <a:gd name="T6" fmla="*/ 819 w 1057"/>
                <a:gd name="T7" fmla="*/ 180 h 911"/>
                <a:gd name="T8" fmla="*/ 793 w 1057"/>
                <a:gd name="T9" fmla="*/ 344 h 911"/>
                <a:gd name="T10" fmla="*/ 819 w 1057"/>
                <a:gd name="T11" fmla="*/ 370 h 911"/>
                <a:gd name="T12" fmla="*/ 861 w 1057"/>
                <a:gd name="T13" fmla="*/ 354 h 911"/>
                <a:gd name="T14" fmla="*/ 912 w 1057"/>
                <a:gd name="T15" fmla="*/ 383 h 911"/>
                <a:gd name="T16" fmla="*/ 962 w 1057"/>
                <a:gd name="T17" fmla="*/ 481 h 911"/>
                <a:gd name="T18" fmla="*/ 1030 w 1057"/>
                <a:gd name="T19" fmla="*/ 582 h 911"/>
                <a:gd name="T20" fmla="*/ 1057 w 1057"/>
                <a:gd name="T21" fmla="*/ 619 h 911"/>
                <a:gd name="T22" fmla="*/ 1057 w 1057"/>
                <a:gd name="T23" fmla="*/ 703 h 911"/>
                <a:gd name="T24" fmla="*/ 192 w 1057"/>
                <a:gd name="T25" fmla="*/ 911 h 911"/>
                <a:gd name="T26" fmla="*/ 0 w 1057"/>
                <a:gd name="T27" fmla="*/ 335 h 9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57" h="911">
                  <a:moveTo>
                    <a:pt x="0" y="335"/>
                  </a:moveTo>
                  <a:lnTo>
                    <a:pt x="787" y="0"/>
                  </a:lnTo>
                  <a:lnTo>
                    <a:pt x="814" y="74"/>
                  </a:lnTo>
                  <a:lnTo>
                    <a:pt x="819" y="180"/>
                  </a:lnTo>
                  <a:lnTo>
                    <a:pt x="793" y="344"/>
                  </a:lnTo>
                  <a:lnTo>
                    <a:pt x="819" y="370"/>
                  </a:lnTo>
                  <a:lnTo>
                    <a:pt x="861" y="354"/>
                  </a:lnTo>
                  <a:lnTo>
                    <a:pt x="912" y="383"/>
                  </a:lnTo>
                  <a:lnTo>
                    <a:pt x="962" y="481"/>
                  </a:lnTo>
                  <a:lnTo>
                    <a:pt x="1030" y="582"/>
                  </a:lnTo>
                  <a:lnTo>
                    <a:pt x="1057" y="619"/>
                  </a:lnTo>
                  <a:lnTo>
                    <a:pt x="1057" y="703"/>
                  </a:lnTo>
                  <a:lnTo>
                    <a:pt x="192" y="91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CC00CC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2" name="Freeform 144">
              <a:extLst>
                <a:ext uri="{FF2B5EF4-FFF2-40B4-BE49-F238E27FC236}">
                  <a16:creationId xmlns:a16="http://schemas.microsoft.com/office/drawing/2014/main" id="{DCE3121F-A08C-41A4-A9B7-DA24056AF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1680"/>
              <a:ext cx="960" cy="816"/>
            </a:xfrm>
            <a:custGeom>
              <a:avLst/>
              <a:gdLst>
                <a:gd name="T0" fmla="*/ 48 w 960"/>
                <a:gd name="T1" fmla="*/ 240 h 816"/>
                <a:gd name="T2" fmla="*/ 912 w 960"/>
                <a:gd name="T3" fmla="*/ 0 h 816"/>
                <a:gd name="T4" fmla="*/ 849 w 960"/>
                <a:gd name="T5" fmla="*/ 170 h 816"/>
                <a:gd name="T6" fmla="*/ 892 w 960"/>
                <a:gd name="T7" fmla="*/ 381 h 816"/>
                <a:gd name="T8" fmla="*/ 897 w 960"/>
                <a:gd name="T9" fmla="*/ 497 h 816"/>
                <a:gd name="T10" fmla="*/ 934 w 960"/>
                <a:gd name="T11" fmla="*/ 545 h 816"/>
                <a:gd name="T12" fmla="*/ 960 w 960"/>
                <a:gd name="T13" fmla="*/ 624 h 816"/>
                <a:gd name="T14" fmla="*/ 912 w 960"/>
                <a:gd name="T15" fmla="*/ 768 h 816"/>
                <a:gd name="T16" fmla="*/ 864 w 960"/>
                <a:gd name="T17" fmla="*/ 816 h 816"/>
                <a:gd name="T18" fmla="*/ 0 w 960"/>
                <a:gd name="T19" fmla="*/ 768 h 816"/>
                <a:gd name="T20" fmla="*/ 48 w 960"/>
                <a:gd name="T21" fmla="*/ 24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60" h="816">
                  <a:moveTo>
                    <a:pt x="48" y="240"/>
                  </a:moveTo>
                  <a:lnTo>
                    <a:pt x="912" y="0"/>
                  </a:lnTo>
                  <a:lnTo>
                    <a:pt x="849" y="170"/>
                  </a:lnTo>
                  <a:lnTo>
                    <a:pt x="892" y="381"/>
                  </a:lnTo>
                  <a:lnTo>
                    <a:pt x="897" y="497"/>
                  </a:lnTo>
                  <a:lnTo>
                    <a:pt x="934" y="545"/>
                  </a:lnTo>
                  <a:lnTo>
                    <a:pt x="960" y="624"/>
                  </a:lnTo>
                  <a:lnTo>
                    <a:pt x="912" y="768"/>
                  </a:lnTo>
                  <a:lnTo>
                    <a:pt x="864" y="816"/>
                  </a:lnTo>
                  <a:lnTo>
                    <a:pt x="0" y="768"/>
                  </a:lnTo>
                  <a:lnTo>
                    <a:pt x="48" y="240"/>
                  </a:lnTo>
                  <a:close/>
                </a:path>
              </a:pathLst>
            </a:custGeom>
            <a:solidFill>
              <a:srgbClr val="9900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3" name="Freeform 145">
              <a:extLst>
                <a:ext uri="{FF2B5EF4-FFF2-40B4-BE49-F238E27FC236}">
                  <a16:creationId xmlns:a16="http://schemas.microsoft.com/office/drawing/2014/main" id="{AB6EA92F-BB7F-4B23-B075-60AD535E2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448"/>
              <a:ext cx="988" cy="672"/>
            </a:xfrm>
            <a:custGeom>
              <a:avLst/>
              <a:gdLst>
                <a:gd name="T0" fmla="*/ 96 w 988"/>
                <a:gd name="T1" fmla="*/ 0 h 672"/>
                <a:gd name="T2" fmla="*/ 960 w 988"/>
                <a:gd name="T3" fmla="*/ 48 h 672"/>
                <a:gd name="T4" fmla="*/ 988 w 988"/>
                <a:gd name="T5" fmla="*/ 126 h 672"/>
                <a:gd name="T6" fmla="*/ 972 w 988"/>
                <a:gd name="T7" fmla="*/ 199 h 672"/>
                <a:gd name="T8" fmla="*/ 945 w 988"/>
                <a:gd name="T9" fmla="*/ 268 h 672"/>
                <a:gd name="T10" fmla="*/ 940 w 988"/>
                <a:gd name="T11" fmla="*/ 316 h 672"/>
                <a:gd name="T12" fmla="*/ 829 w 988"/>
                <a:gd name="T13" fmla="*/ 390 h 672"/>
                <a:gd name="T14" fmla="*/ 850 w 988"/>
                <a:gd name="T15" fmla="*/ 575 h 672"/>
                <a:gd name="T16" fmla="*/ 768 w 988"/>
                <a:gd name="T17" fmla="*/ 672 h 672"/>
                <a:gd name="T18" fmla="*/ 0 w 988"/>
                <a:gd name="T19" fmla="*/ 432 h 672"/>
                <a:gd name="T20" fmla="*/ 96 w 988"/>
                <a:gd name="T21" fmla="*/ 0 h 6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88" h="672">
                  <a:moveTo>
                    <a:pt x="96" y="0"/>
                  </a:moveTo>
                  <a:lnTo>
                    <a:pt x="960" y="48"/>
                  </a:lnTo>
                  <a:lnTo>
                    <a:pt x="988" y="126"/>
                  </a:lnTo>
                  <a:lnTo>
                    <a:pt x="972" y="199"/>
                  </a:lnTo>
                  <a:lnTo>
                    <a:pt x="945" y="268"/>
                  </a:lnTo>
                  <a:lnTo>
                    <a:pt x="940" y="316"/>
                  </a:lnTo>
                  <a:lnTo>
                    <a:pt x="829" y="390"/>
                  </a:lnTo>
                  <a:lnTo>
                    <a:pt x="850" y="575"/>
                  </a:lnTo>
                  <a:lnTo>
                    <a:pt x="768" y="672"/>
                  </a:lnTo>
                  <a:lnTo>
                    <a:pt x="0" y="43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660066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4" name="Freeform 146">
              <a:extLst>
                <a:ext uri="{FF2B5EF4-FFF2-40B4-BE49-F238E27FC236}">
                  <a16:creationId xmlns:a16="http://schemas.microsoft.com/office/drawing/2014/main" id="{B528C315-A54F-4553-8206-C9D6D3F45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2880"/>
              <a:ext cx="779" cy="1178"/>
            </a:xfrm>
            <a:custGeom>
              <a:avLst/>
              <a:gdLst>
                <a:gd name="T0" fmla="*/ 11 w 779"/>
                <a:gd name="T1" fmla="*/ 0 h 1178"/>
                <a:gd name="T2" fmla="*/ 779 w 779"/>
                <a:gd name="T3" fmla="*/ 240 h 1178"/>
                <a:gd name="T4" fmla="*/ 779 w 779"/>
                <a:gd name="T5" fmla="*/ 480 h 1178"/>
                <a:gd name="T6" fmla="*/ 692 w 779"/>
                <a:gd name="T7" fmla="*/ 587 h 1178"/>
                <a:gd name="T8" fmla="*/ 507 w 779"/>
                <a:gd name="T9" fmla="*/ 676 h 1178"/>
                <a:gd name="T10" fmla="*/ 555 w 779"/>
                <a:gd name="T11" fmla="*/ 814 h 1178"/>
                <a:gd name="T12" fmla="*/ 491 w 779"/>
                <a:gd name="T13" fmla="*/ 960 h 1178"/>
                <a:gd name="T14" fmla="*/ 359 w 779"/>
                <a:gd name="T15" fmla="*/ 978 h 1178"/>
                <a:gd name="T16" fmla="*/ 296 w 779"/>
                <a:gd name="T17" fmla="*/ 1141 h 1178"/>
                <a:gd name="T18" fmla="*/ 111 w 779"/>
                <a:gd name="T19" fmla="*/ 1178 h 1178"/>
                <a:gd name="T20" fmla="*/ 0 w 779"/>
                <a:gd name="T21" fmla="*/ 692 h 1178"/>
                <a:gd name="T22" fmla="*/ 85 w 779"/>
                <a:gd name="T23" fmla="*/ 613 h 1178"/>
                <a:gd name="T24" fmla="*/ 11 w 779"/>
                <a:gd name="T25" fmla="*/ 0 h 1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79" h="1178">
                  <a:moveTo>
                    <a:pt x="11" y="0"/>
                  </a:moveTo>
                  <a:lnTo>
                    <a:pt x="779" y="240"/>
                  </a:lnTo>
                  <a:lnTo>
                    <a:pt x="779" y="480"/>
                  </a:lnTo>
                  <a:lnTo>
                    <a:pt x="692" y="587"/>
                  </a:lnTo>
                  <a:lnTo>
                    <a:pt x="507" y="676"/>
                  </a:lnTo>
                  <a:lnTo>
                    <a:pt x="555" y="814"/>
                  </a:lnTo>
                  <a:lnTo>
                    <a:pt x="491" y="960"/>
                  </a:lnTo>
                  <a:lnTo>
                    <a:pt x="359" y="978"/>
                  </a:lnTo>
                  <a:lnTo>
                    <a:pt x="296" y="1141"/>
                  </a:lnTo>
                  <a:lnTo>
                    <a:pt x="111" y="1178"/>
                  </a:lnTo>
                  <a:lnTo>
                    <a:pt x="0" y="692"/>
                  </a:lnTo>
                  <a:lnTo>
                    <a:pt x="85" y="6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9900CC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5" name="Freeform 147">
              <a:extLst>
                <a:ext uri="{FF2B5EF4-FFF2-40B4-BE49-F238E27FC236}">
                  <a16:creationId xmlns:a16="http://schemas.microsoft.com/office/drawing/2014/main" id="{3046A40B-1BD2-4E9C-A998-6B1B4A3CE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2896"/>
              <a:ext cx="969" cy="1369"/>
            </a:xfrm>
            <a:custGeom>
              <a:avLst/>
              <a:gdLst>
                <a:gd name="T0" fmla="*/ 346 w 969"/>
                <a:gd name="T1" fmla="*/ 10 h 1369"/>
                <a:gd name="T2" fmla="*/ 720 w 969"/>
                <a:gd name="T3" fmla="*/ 80 h 1369"/>
                <a:gd name="T4" fmla="*/ 912 w 969"/>
                <a:gd name="T5" fmla="*/ 416 h 1369"/>
                <a:gd name="T6" fmla="*/ 864 w 969"/>
                <a:gd name="T7" fmla="*/ 704 h 1369"/>
                <a:gd name="T8" fmla="*/ 969 w 969"/>
                <a:gd name="T9" fmla="*/ 1147 h 1369"/>
                <a:gd name="T10" fmla="*/ 779 w 969"/>
                <a:gd name="T11" fmla="*/ 1284 h 1369"/>
                <a:gd name="T12" fmla="*/ 768 w 969"/>
                <a:gd name="T13" fmla="*/ 1326 h 1369"/>
                <a:gd name="T14" fmla="*/ 705 w 969"/>
                <a:gd name="T15" fmla="*/ 1369 h 1369"/>
                <a:gd name="T16" fmla="*/ 171 w 969"/>
                <a:gd name="T17" fmla="*/ 1369 h 1369"/>
                <a:gd name="T18" fmla="*/ 48 w 969"/>
                <a:gd name="T19" fmla="*/ 1232 h 1369"/>
                <a:gd name="T20" fmla="*/ 48 w 969"/>
                <a:gd name="T21" fmla="*/ 1136 h 1369"/>
                <a:gd name="T22" fmla="*/ 0 w 969"/>
                <a:gd name="T23" fmla="*/ 1040 h 1369"/>
                <a:gd name="T24" fmla="*/ 29 w 969"/>
                <a:gd name="T25" fmla="*/ 967 h 1369"/>
                <a:gd name="T26" fmla="*/ 76 w 969"/>
                <a:gd name="T27" fmla="*/ 935 h 1369"/>
                <a:gd name="T28" fmla="*/ 18 w 969"/>
                <a:gd name="T29" fmla="*/ 750 h 1369"/>
                <a:gd name="T30" fmla="*/ 124 w 969"/>
                <a:gd name="T31" fmla="*/ 470 h 1369"/>
                <a:gd name="T32" fmla="*/ 140 w 969"/>
                <a:gd name="T33" fmla="*/ 401 h 1369"/>
                <a:gd name="T34" fmla="*/ 261 w 969"/>
                <a:gd name="T35" fmla="*/ 211 h 1369"/>
                <a:gd name="T36" fmla="*/ 240 w 969"/>
                <a:gd name="T37" fmla="*/ 32 h 1369"/>
                <a:gd name="T38" fmla="*/ 282 w 969"/>
                <a:gd name="T39" fmla="*/ 0 h 136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69" h="1369">
                  <a:moveTo>
                    <a:pt x="346" y="10"/>
                  </a:moveTo>
                  <a:lnTo>
                    <a:pt x="720" y="80"/>
                  </a:lnTo>
                  <a:lnTo>
                    <a:pt x="912" y="416"/>
                  </a:lnTo>
                  <a:lnTo>
                    <a:pt x="864" y="704"/>
                  </a:lnTo>
                  <a:lnTo>
                    <a:pt x="969" y="1147"/>
                  </a:lnTo>
                  <a:lnTo>
                    <a:pt x="779" y="1284"/>
                  </a:lnTo>
                  <a:lnTo>
                    <a:pt x="768" y="1326"/>
                  </a:lnTo>
                  <a:lnTo>
                    <a:pt x="705" y="1369"/>
                  </a:lnTo>
                  <a:lnTo>
                    <a:pt x="171" y="1369"/>
                  </a:lnTo>
                  <a:lnTo>
                    <a:pt x="48" y="1232"/>
                  </a:lnTo>
                  <a:lnTo>
                    <a:pt x="48" y="1136"/>
                  </a:lnTo>
                  <a:lnTo>
                    <a:pt x="0" y="1040"/>
                  </a:lnTo>
                  <a:lnTo>
                    <a:pt x="29" y="967"/>
                  </a:lnTo>
                  <a:lnTo>
                    <a:pt x="76" y="935"/>
                  </a:lnTo>
                  <a:lnTo>
                    <a:pt x="18" y="750"/>
                  </a:lnTo>
                  <a:lnTo>
                    <a:pt x="124" y="470"/>
                  </a:lnTo>
                  <a:lnTo>
                    <a:pt x="140" y="401"/>
                  </a:lnTo>
                  <a:lnTo>
                    <a:pt x="261" y="211"/>
                  </a:lnTo>
                  <a:lnTo>
                    <a:pt x="240" y="32"/>
                  </a:lnTo>
                  <a:lnTo>
                    <a:pt x="282" y="0"/>
                  </a:lnTo>
                </a:path>
              </a:pathLst>
            </a:custGeom>
            <a:solidFill>
              <a:srgbClr val="0000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6" name="Freeform 148">
              <a:extLst>
                <a:ext uri="{FF2B5EF4-FFF2-40B4-BE49-F238E27FC236}">
                  <a16:creationId xmlns:a16="http://schemas.microsoft.com/office/drawing/2014/main" id="{7AFD98B0-8D48-4202-A196-4D6D1A1A1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" y="941"/>
              <a:ext cx="403" cy="1939"/>
            </a:xfrm>
            <a:custGeom>
              <a:avLst/>
              <a:gdLst>
                <a:gd name="T0" fmla="*/ 0 w 403"/>
                <a:gd name="T1" fmla="*/ 0 h 1939"/>
                <a:gd name="T2" fmla="*/ 42 w 403"/>
                <a:gd name="T3" fmla="*/ 15 h 1939"/>
                <a:gd name="T4" fmla="*/ 68 w 403"/>
                <a:gd name="T5" fmla="*/ 68 h 1939"/>
                <a:gd name="T6" fmla="*/ 115 w 403"/>
                <a:gd name="T7" fmla="*/ 163 h 1939"/>
                <a:gd name="T8" fmla="*/ 211 w 403"/>
                <a:gd name="T9" fmla="*/ 403 h 1939"/>
                <a:gd name="T10" fmla="*/ 403 w 403"/>
                <a:gd name="T11" fmla="*/ 979 h 1939"/>
                <a:gd name="T12" fmla="*/ 355 w 403"/>
                <a:gd name="T13" fmla="*/ 1507 h 1939"/>
                <a:gd name="T14" fmla="*/ 259 w 403"/>
                <a:gd name="T15" fmla="*/ 1939 h 1939"/>
                <a:gd name="T16" fmla="*/ 259 w 403"/>
                <a:gd name="T17" fmla="*/ 1411 h 1939"/>
                <a:gd name="T18" fmla="*/ 211 w 403"/>
                <a:gd name="T19" fmla="*/ 1027 h 1939"/>
                <a:gd name="T20" fmla="*/ 163 w 403"/>
                <a:gd name="T21" fmla="*/ 691 h 1939"/>
                <a:gd name="T22" fmla="*/ 0 w 403"/>
                <a:gd name="T23" fmla="*/ 0 h 19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03" h="1939">
                  <a:moveTo>
                    <a:pt x="0" y="0"/>
                  </a:moveTo>
                  <a:lnTo>
                    <a:pt x="42" y="15"/>
                  </a:lnTo>
                  <a:lnTo>
                    <a:pt x="68" y="68"/>
                  </a:lnTo>
                  <a:lnTo>
                    <a:pt x="115" y="163"/>
                  </a:lnTo>
                  <a:lnTo>
                    <a:pt x="211" y="403"/>
                  </a:lnTo>
                  <a:lnTo>
                    <a:pt x="403" y="979"/>
                  </a:lnTo>
                  <a:lnTo>
                    <a:pt x="355" y="1507"/>
                  </a:lnTo>
                  <a:lnTo>
                    <a:pt x="259" y="1939"/>
                  </a:lnTo>
                  <a:lnTo>
                    <a:pt x="259" y="1411"/>
                  </a:lnTo>
                  <a:lnTo>
                    <a:pt x="211" y="1027"/>
                  </a:lnTo>
                  <a:lnTo>
                    <a:pt x="163" y="6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7" name="Freeform 149">
              <a:extLst>
                <a:ext uri="{FF2B5EF4-FFF2-40B4-BE49-F238E27FC236}">
                  <a16:creationId xmlns:a16="http://schemas.microsoft.com/office/drawing/2014/main" id="{0CAD80F2-7BCE-46B8-8D6B-0DB4BA6E1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" y="745"/>
              <a:ext cx="851" cy="695"/>
            </a:xfrm>
            <a:custGeom>
              <a:avLst/>
              <a:gdLst>
                <a:gd name="T0" fmla="*/ 410 w 851"/>
                <a:gd name="T1" fmla="*/ 647 h 695"/>
                <a:gd name="T2" fmla="*/ 592 w 851"/>
                <a:gd name="T3" fmla="*/ 206 h 695"/>
                <a:gd name="T4" fmla="*/ 794 w 851"/>
                <a:gd name="T5" fmla="*/ 119 h 695"/>
                <a:gd name="T6" fmla="*/ 851 w 851"/>
                <a:gd name="T7" fmla="*/ 101 h 695"/>
                <a:gd name="T8" fmla="*/ 793 w 851"/>
                <a:gd name="T9" fmla="*/ 79 h 695"/>
                <a:gd name="T10" fmla="*/ 458 w 851"/>
                <a:gd name="T11" fmla="*/ 23 h 695"/>
                <a:gd name="T12" fmla="*/ 410 w 851"/>
                <a:gd name="T13" fmla="*/ 119 h 695"/>
                <a:gd name="T14" fmla="*/ 362 w 851"/>
                <a:gd name="T15" fmla="*/ 23 h 695"/>
                <a:gd name="T16" fmla="*/ 317 w 851"/>
                <a:gd name="T17" fmla="*/ 0 h 695"/>
                <a:gd name="T18" fmla="*/ 248 w 851"/>
                <a:gd name="T19" fmla="*/ 16 h 695"/>
                <a:gd name="T20" fmla="*/ 164 w 851"/>
                <a:gd name="T21" fmla="*/ 16 h 695"/>
                <a:gd name="T22" fmla="*/ 69 w 851"/>
                <a:gd name="T23" fmla="*/ 37 h 695"/>
                <a:gd name="T24" fmla="*/ 0 w 851"/>
                <a:gd name="T25" fmla="*/ 74 h 695"/>
                <a:gd name="T26" fmla="*/ 410 w 851"/>
                <a:gd name="T27" fmla="*/ 695 h 69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51" h="695">
                  <a:moveTo>
                    <a:pt x="410" y="647"/>
                  </a:moveTo>
                  <a:lnTo>
                    <a:pt x="592" y="206"/>
                  </a:lnTo>
                  <a:lnTo>
                    <a:pt x="794" y="119"/>
                  </a:lnTo>
                  <a:lnTo>
                    <a:pt x="851" y="101"/>
                  </a:lnTo>
                  <a:lnTo>
                    <a:pt x="793" y="79"/>
                  </a:lnTo>
                  <a:lnTo>
                    <a:pt x="458" y="23"/>
                  </a:lnTo>
                  <a:lnTo>
                    <a:pt x="410" y="119"/>
                  </a:lnTo>
                  <a:lnTo>
                    <a:pt x="362" y="23"/>
                  </a:lnTo>
                  <a:lnTo>
                    <a:pt x="317" y="0"/>
                  </a:lnTo>
                  <a:lnTo>
                    <a:pt x="248" y="16"/>
                  </a:lnTo>
                  <a:lnTo>
                    <a:pt x="164" y="16"/>
                  </a:lnTo>
                  <a:lnTo>
                    <a:pt x="69" y="37"/>
                  </a:lnTo>
                  <a:lnTo>
                    <a:pt x="0" y="74"/>
                  </a:lnTo>
                  <a:lnTo>
                    <a:pt x="410" y="695"/>
                  </a:lnTo>
                </a:path>
              </a:pathLst>
            </a:custGeom>
            <a:solidFill>
              <a:srgbClr val="FFCC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8" name="Freeform 150">
              <a:extLst>
                <a:ext uri="{FF2B5EF4-FFF2-40B4-BE49-F238E27FC236}">
                  <a16:creationId xmlns:a16="http://schemas.microsoft.com/office/drawing/2014/main" id="{DDA95AB7-B298-4C15-8D06-AC7E83FC6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1440"/>
              <a:ext cx="832" cy="768"/>
            </a:xfrm>
            <a:custGeom>
              <a:avLst/>
              <a:gdLst>
                <a:gd name="T0" fmla="*/ 150 w 832"/>
                <a:gd name="T1" fmla="*/ 251 h 768"/>
                <a:gd name="T2" fmla="*/ 384 w 832"/>
                <a:gd name="T3" fmla="*/ 288 h 768"/>
                <a:gd name="T4" fmla="*/ 720 w 832"/>
                <a:gd name="T5" fmla="*/ 0 h 768"/>
                <a:gd name="T6" fmla="*/ 753 w 832"/>
                <a:gd name="T7" fmla="*/ 66 h 768"/>
                <a:gd name="T8" fmla="*/ 768 w 832"/>
                <a:gd name="T9" fmla="*/ 188 h 768"/>
                <a:gd name="T10" fmla="*/ 816 w 832"/>
                <a:gd name="T11" fmla="*/ 480 h 768"/>
                <a:gd name="T12" fmla="*/ 832 w 832"/>
                <a:gd name="T13" fmla="*/ 605 h 768"/>
                <a:gd name="T14" fmla="*/ 624 w 832"/>
                <a:gd name="T15" fmla="*/ 768 h 768"/>
                <a:gd name="T16" fmla="*/ 0 w 832"/>
                <a:gd name="T17" fmla="*/ 480 h 768"/>
                <a:gd name="T18" fmla="*/ 0 w 832"/>
                <a:gd name="T19" fmla="*/ 384 h 768"/>
                <a:gd name="T20" fmla="*/ 66 w 832"/>
                <a:gd name="T21" fmla="*/ 341 h 768"/>
                <a:gd name="T22" fmla="*/ 92 w 832"/>
                <a:gd name="T23" fmla="*/ 309 h 768"/>
                <a:gd name="T24" fmla="*/ 150 w 832"/>
                <a:gd name="T25" fmla="*/ 251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2" h="768">
                  <a:moveTo>
                    <a:pt x="150" y="251"/>
                  </a:moveTo>
                  <a:lnTo>
                    <a:pt x="384" y="288"/>
                  </a:lnTo>
                  <a:lnTo>
                    <a:pt x="720" y="0"/>
                  </a:lnTo>
                  <a:lnTo>
                    <a:pt x="753" y="66"/>
                  </a:lnTo>
                  <a:lnTo>
                    <a:pt x="768" y="188"/>
                  </a:lnTo>
                  <a:lnTo>
                    <a:pt x="816" y="480"/>
                  </a:lnTo>
                  <a:lnTo>
                    <a:pt x="832" y="605"/>
                  </a:lnTo>
                  <a:lnTo>
                    <a:pt x="624" y="768"/>
                  </a:lnTo>
                  <a:lnTo>
                    <a:pt x="0" y="480"/>
                  </a:lnTo>
                  <a:lnTo>
                    <a:pt x="0" y="384"/>
                  </a:lnTo>
                  <a:lnTo>
                    <a:pt x="66" y="341"/>
                  </a:lnTo>
                  <a:lnTo>
                    <a:pt x="92" y="309"/>
                  </a:lnTo>
                  <a:lnTo>
                    <a:pt x="150" y="251"/>
                  </a:lnTo>
                  <a:close/>
                </a:path>
              </a:pathLst>
            </a:custGeom>
            <a:solidFill>
              <a:srgbClr val="99CC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09" name="Freeform 151">
              <a:extLst>
                <a:ext uri="{FF2B5EF4-FFF2-40B4-BE49-F238E27FC236}">
                  <a16:creationId xmlns:a16="http://schemas.microsoft.com/office/drawing/2014/main" id="{242AED31-2775-4917-9063-4C0001B0E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0" y="2040"/>
              <a:ext cx="240" cy="888"/>
            </a:xfrm>
            <a:custGeom>
              <a:avLst/>
              <a:gdLst>
                <a:gd name="T0" fmla="*/ 208 w 240"/>
                <a:gd name="T1" fmla="*/ 0 h 888"/>
                <a:gd name="T2" fmla="*/ 240 w 240"/>
                <a:gd name="T3" fmla="*/ 264 h 888"/>
                <a:gd name="T4" fmla="*/ 240 w 240"/>
                <a:gd name="T5" fmla="*/ 888 h 888"/>
                <a:gd name="T6" fmla="*/ 0 w 240"/>
                <a:gd name="T7" fmla="*/ 888 h 888"/>
                <a:gd name="T8" fmla="*/ 96 w 240"/>
                <a:gd name="T9" fmla="*/ 360 h 888"/>
                <a:gd name="T10" fmla="*/ 0 w 240"/>
                <a:gd name="T11" fmla="*/ 168 h 888"/>
                <a:gd name="T12" fmla="*/ 107 w 240"/>
                <a:gd name="T13" fmla="*/ 74 h 888"/>
                <a:gd name="T14" fmla="*/ 176 w 240"/>
                <a:gd name="T15" fmla="*/ 21 h 8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0" h="888">
                  <a:moveTo>
                    <a:pt x="208" y="0"/>
                  </a:moveTo>
                  <a:lnTo>
                    <a:pt x="240" y="264"/>
                  </a:lnTo>
                  <a:lnTo>
                    <a:pt x="240" y="888"/>
                  </a:lnTo>
                  <a:lnTo>
                    <a:pt x="0" y="888"/>
                  </a:lnTo>
                  <a:lnTo>
                    <a:pt x="96" y="360"/>
                  </a:lnTo>
                  <a:lnTo>
                    <a:pt x="0" y="168"/>
                  </a:lnTo>
                  <a:lnTo>
                    <a:pt x="107" y="74"/>
                  </a:lnTo>
                  <a:lnTo>
                    <a:pt x="176" y="21"/>
                  </a:lnTo>
                </a:path>
              </a:pathLst>
            </a:custGeom>
            <a:solidFill>
              <a:srgbClr val="3399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0" name="Freeform 152">
              <a:extLst>
                <a:ext uri="{FF2B5EF4-FFF2-40B4-BE49-F238E27FC236}">
                  <a16:creationId xmlns:a16="http://schemas.microsoft.com/office/drawing/2014/main" id="{038994EE-08B4-4585-BFA4-3C0B47D67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1920"/>
              <a:ext cx="720" cy="480"/>
            </a:xfrm>
            <a:custGeom>
              <a:avLst/>
              <a:gdLst>
                <a:gd name="T0" fmla="*/ 0 w 720"/>
                <a:gd name="T1" fmla="*/ 0 h 480"/>
                <a:gd name="T2" fmla="*/ 624 w 720"/>
                <a:gd name="T3" fmla="*/ 288 h 480"/>
                <a:gd name="T4" fmla="*/ 720 w 720"/>
                <a:gd name="T5" fmla="*/ 480 h 480"/>
                <a:gd name="T6" fmla="*/ 48 w 720"/>
                <a:gd name="T7" fmla="*/ 432 h 480"/>
                <a:gd name="T8" fmla="*/ 0 w 720"/>
                <a:gd name="T9" fmla="*/ 384 h 480"/>
                <a:gd name="T10" fmla="*/ 0 w 720"/>
                <a:gd name="T11" fmla="*/ 0 h 4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0" h="480">
                  <a:moveTo>
                    <a:pt x="0" y="0"/>
                  </a:moveTo>
                  <a:lnTo>
                    <a:pt x="624" y="288"/>
                  </a:lnTo>
                  <a:lnTo>
                    <a:pt x="720" y="480"/>
                  </a:lnTo>
                  <a:lnTo>
                    <a:pt x="48" y="432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1" name="Freeform 153">
              <a:extLst>
                <a:ext uri="{FF2B5EF4-FFF2-40B4-BE49-F238E27FC236}">
                  <a16:creationId xmlns:a16="http://schemas.microsoft.com/office/drawing/2014/main" id="{CC387DA8-0AC7-4D0A-B0D4-90ADCAEE1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2299"/>
              <a:ext cx="723" cy="676"/>
            </a:xfrm>
            <a:custGeom>
              <a:avLst/>
              <a:gdLst>
                <a:gd name="T0" fmla="*/ 0 w 723"/>
                <a:gd name="T1" fmla="*/ 0 h 676"/>
                <a:gd name="T2" fmla="*/ 16 w 723"/>
                <a:gd name="T3" fmla="*/ 179 h 676"/>
                <a:gd name="T4" fmla="*/ 51 w 723"/>
                <a:gd name="T5" fmla="*/ 485 h 676"/>
                <a:gd name="T6" fmla="*/ 243 w 723"/>
                <a:gd name="T7" fmla="*/ 581 h 676"/>
                <a:gd name="T8" fmla="*/ 571 w 723"/>
                <a:gd name="T9" fmla="*/ 644 h 676"/>
                <a:gd name="T10" fmla="*/ 713 w 723"/>
                <a:gd name="T11" fmla="*/ 676 h 676"/>
                <a:gd name="T12" fmla="*/ 723 w 723"/>
                <a:gd name="T13" fmla="*/ 101 h 676"/>
                <a:gd name="T14" fmla="*/ 3 w 723"/>
                <a:gd name="T15" fmla="*/ 5 h 6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23" h="676">
                  <a:moveTo>
                    <a:pt x="0" y="0"/>
                  </a:moveTo>
                  <a:lnTo>
                    <a:pt x="16" y="179"/>
                  </a:lnTo>
                  <a:lnTo>
                    <a:pt x="51" y="485"/>
                  </a:lnTo>
                  <a:lnTo>
                    <a:pt x="243" y="581"/>
                  </a:lnTo>
                  <a:lnTo>
                    <a:pt x="571" y="644"/>
                  </a:lnTo>
                  <a:lnTo>
                    <a:pt x="713" y="676"/>
                  </a:lnTo>
                  <a:lnTo>
                    <a:pt x="723" y="101"/>
                  </a:lnTo>
                  <a:lnTo>
                    <a:pt x="3" y="5"/>
                  </a:lnTo>
                </a:path>
              </a:pathLst>
            </a:custGeom>
            <a:solidFill>
              <a:srgbClr val="00CC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2" name="Freeform 154">
              <a:extLst>
                <a:ext uri="{FF2B5EF4-FFF2-40B4-BE49-F238E27FC236}">
                  <a16:creationId xmlns:a16="http://schemas.microsoft.com/office/drawing/2014/main" id="{8FD2F5B0-54C6-40B0-8424-B7E6A7F42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2873"/>
              <a:ext cx="412" cy="700"/>
            </a:xfrm>
            <a:custGeom>
              <a:avLst/>
              <a:gdLst>
                <a:gd name="T0" fmla="*/ 412 w 412"/>
                <a:gd name="T1" fmla="*/ 28 h 700"/>
                <a:gd name="T2" fmla="*/ 306 w 412"/>
                <a:gd name="T3" fmla="*/ 2 h 700"/>
                <a:gd name="T4" fmla="*/ 185 w 412"/>
                <a:gd name="T5" fmla="*/ 18 h 700"/>
                <a:gd name="T6" fmla="*/ 158 w 412"/>
                <a:gd name="T7" fmla="*/ 23 h 700"/>
                <a:gd name="T8" fmla="*/ 137 w 412"/>
                <a:gd name="T9" fmla="*/ 39 h 700"/>
                <a:gd name="T10" fmla="*/ 111 w 412"/>
                <a:gd name="T11" fmla="*/ 55 h 700"/>
                <a:gd name="T12" fmla="*/ 37 w 412"/>
                <a:gd name="T13" fmla="*/ 187 h 700"/>
                <a:gd name="T14" fmla="*/ 31 w 412"/>
                <a:gd name="T15" fmla="*/ 467 h 700"/>
                <a:gd name="T16" fmla="*/ 105 w 412"/>
                <a:gd name="T17" fmla="*/ 646 h 700"/>
                <a:gd name="T18" fmla="*/ 174 w 412"/>
                <a:gd name="T19" fmla="*/ 694 h 700"/>
                <a:gd name="T20" fmla="*/ 211 w 412"/>
                <a:gd name="T21" fmla="*/ 646 h 700"/>
                <a:gd name="T22" fmla="*/ 164 w 412"/>
                <a:gd name="T23" fmla="*/ 472 h 700"/>
                <a:gd name="T24" fmla="*/ 227 w 412"/>
                <a:gd name="T25" fmla="*/ 303 h 700"/>
                <a:gd name="T26" fmla="*/ 306 w 412"/>
                <a:gd name="T27" fmla="*/ 255 h 700"/>
                <a:gd name="T28" fmla="*/ 312 w 412"/>
                <a:gd name="T29" fmla="*/ 102 h 700"/>
                <a:gd name="T30" fmla="*/ 343 w 412"/>
                <a:gd name="T31" fmla="*/ 70 h 700"/>
                <a:gd name="T32" fmla="*/ 412 w 412"/>
                <a:gd name="T33" fmla="*/ 28 h 7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12" h="700">
                  <a:moveTo>
                    <a:pt x="412" y="28"/>
                  </a:moveTo>
                  <a:cubicBezTo>
                    <a:pt x="406" y="20"/>
                    <a:pt x="344" y="4"/>
                    <a:pt x="306" y="2"/>
                  </a:cubicBezTo>
                  <a:cubicBezTo>
                    <a:pt x="268" y="0"/>
                    <a:pt x="210" y="15"/>
                    <a:pt x="185" y="18"/>
                  </a:cubicBezTo>
                  <a:cubicBezTo>
                    <a:pt x="175" y="24"/>
                    <a:pt x="168" y="16"/>
                    <a:pt x="158" y="23"/>
                  </a:cubicBezTo>
                  <a:cubicBezTo>
                    <a:pt x="150" y="27"/>
                    <a:pt x="145" y="34"/>
                    <a:pt x="137" y="39"/>
                  </a:cubicBezTo>
                  <a:cubicBezTo>
                    <a:pt x="129" y="44"/>
                    <a:pt x="128" y="30"/>
                    <a:pt x="111" y="55"/>
                  </a:cubicBezTo>
                  <a:cubicBezTo>
                    <a:pt x="77" y="97"/>
                    <a:pt x="67" y="143"/>
                    <a:pt x="37" y="187"/>
                  </a:cubicBezTo>
                  <a:cubicBezTo>
                    <a:pt x="11" y="273"/>
                    <a:pt x="0" y="381"/>
                    <a:pt x="31" y="467"/>
                  </a:cubicBezTo>
                  <a:cubicBezTo>
                    <a:pt x="37" y="529"/>
                    <a:pt x="62" y="597"/>
                    <a:pt x="105" y="646"/>
                  </a:cubicBezTo>
                  <a:cubicBezTo>
                    <a:pt x="116" y="658"/>
                    <a:pt x="160" y="686"/>
                    <a:pt x="174" y="694"/>
                  </a:cubicBezTo>
                  <a:cubicBezTo>
                    <a:pt x="185" y="700"/>
                    <a:pt x="216" y="678"/>
                    <a:pt x="211" y="646"/>
                  </a:cubicBezTo>
                  <a:cubicBezTo>
                    <a:pt x="250" y="607"/>
                    <a:pt x="168" y="524"/>
                    <a:pt x="164" y="472"/>
                  </a:cubicBezTo>
                  <a:cubicBezTo>
                    <a:pt x="166" y="434"/>
                    <a:pt x="172" y="339"/>
                    <a:pt x="227" y="303"/>
                  </a:cubicBezTo>
                  <a:cubicBezTo>
                    <a:pt x="243" y="292"/>
                    <a:pt x="287" y="258"/>
                    <a:pt x="306" y="255"/>
                  </a:cubicBezTo>
                  <a:cubicBezTo>
                    <a:pt x="316" y="160"/>
                    <a:pt x="288" y="299"/>
                    <a:pt x="312" y="102"/>
                  </a:cubicBezTo>
                  <a:cubicBezTo>
                    <a:pt x="314" y="89"/>
                    <a:pt x="331" y="75"/>
                    <a:pt x="343" y="70"/>
                  </a:cubicBezTo>
                  <a:cubicBezTo>
                    <a:pt x="384" y="52"/>
                    <a:pt x="407" y="55"/>
                    <a:pt x="412" y="28"/>
                  </a:cubicBezTo>
                  <a:close/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3" name="Freeform 155">
              <a:extLst>
                <a:ext uri="{FF2B5EF4-FFF2-40B4-BE49-F238E27FC236}">
                  <a16:creationId xmlns:a16="http://schemas.microsoft.com/office/drawing/2014/main" id="{4D46BA89-9761-489A-B494-A0B8F062AA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840" y="2880"/>
              <a:ext cx="412" cy="700"/>
            </a:xfrm>
            <a:custGeom>
              <a:avLst/>
              <a:gdLst>
                <a:gd name="T0" fmla="*/ 412 w 412"/>
                <a:gd name="T1" fmla="*/ 28 h 700"/>
                <a:gd name="T2" fmla="*/ 306 w 412"/>
                <a:gd name="T3" fmla="*/ 2 h 700"/>
                <a:gd name="T4" fmla="*/ 185 w 412"/>
                <a:gd name="T5" fmla="*/ 18 h 700"/>
                <a:gd name="T6" fmla="*/ 158 w 412"/>
                <a:gd name="T7" fmla="*/ 23 h 700"/>
                <a:gd name="T8" fmla="*/ 137 w 412"/>
                <a:gd name="T9" fmla="*/ 39 h 700"/>
                <a:gd name="T10" fmla="*/ 111 w 412"/>
                <a:gd name="T11" fmla="*/ 55 h 700"/>
                <a:gd name="T12" fmla="*/ 37 w 412"/>
                <a:gd name="T13" fmla="*/ 187 h 700"/>
                <a:gd name="T14" fmla="*/ 31 w 412"/>
                <a:gd name="T15" fmla="*/ 467 h 700"/>
                <a:gd name="T16" fmla="*/ 105 w 412"/>
                <a:gd name="T17" fmla="*/ 646 h 700"/>
                <a:gd name="T18" fmla="*/ 174 w 412"/>
                <a:gd name="T19" fmla="*/ 694 h 700"/>
                <a:gd name="T20" fmla="*/ 211 w 412"/>
                <a:gd name="T21" fmla="*/ 646 h 700"/>
                <a:gd name="T22" fmla="*/ 164 w 412"/>
                <a:gd name="T23" fmla="*/ 472 h 700"/>
                <a:gd name="T24" fmla="*/ 227 w 412"/>
                <a:gd name="T25" fmla="*/ 303 h 700"/>
                <a:gd name="T26" fmla="*/ 306 w 412"/>
                <a:gd name="T27" fmla="*/ 255 h 700"/>
                <a:gd name="T28" fmla="*/ 312 w 412"/>
                <a:gd name="T29" fmla="*/ 102 h 700"/>
                <a:gd name="T30" fmla="*/ 343 w 412"/>
                <a:gd name="T31" fmla="*/ 70 h 700"/>
                <a:gd name="T32" fmla="*/ 412 w 412"/>
                <a:gd name="T33" fmla="*/ 28 h 7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12" h="700">
                  <a:moveTo>
                    <a:pt x="412" y="28"/>
                  </a:moveTo>
                  <a:cubicBezTo>
                    <a:pt x="406" y="20"/>
                    <a:pt x="344" y="4"/>
                    <a:pt x="306" y="2"/>
                  </a:cubicBezTo>
                  <a:cubicBezTo>
                    <a:pt x="268" y="0"/>
                    <a:pt x="210" y="15"/>
                    <a:pt x="185" y="18"/>
                  </a:cubicBezTo>
                  <a:cubicBezTo>
                    <a:pt x="175" y="24"/>
                    <a:pt x="168" y="16"/>
                    <a:pt x="158" y="23"/>
                  </a:cubicBezTo>
                  <a:cubicBezTo>
                    <a:pt x="150" y="27"/>
                    <a:pt x="145" y="34"/>
                    <a:pt x="137" y="39"/>
                  </a:cubicBezTo>
                  <a:cubicBezTo>
                    <a:pt x="129" y="44"/>
                    <a:pt x="128" y="30"/>
                    <a:pt x="111" y="55"/>
                  </a:cubicBezTo>
                  <a:cubicBezTo>
                    <a:pt x="77" y="97"/>
                    <a:pt x="67" y="143"/>
                    <a:pt x="37" y="187"/>
                  </a:cubicBezTo>
                  <a:cubicBezTo>
                    <a:pt x="11" y="273"/>
                    <a:pt x="0" y="381"/>
                    <a:pt x="31" y="467"/>
                  </a:cubicBezTo>
                  <a:cubicBezTo>
                    <a:pt x="37" y="529"/>
                    <a:pt x="62" y="597"/>
                    <a:pt x="105" y="646"/>
                  </a:cubicBezTo>
                  <a:cubicBezTo>
                    <a:pt x="116" y="658"/>
                    <a:pt x="160" y="686"/>
                    <a:pt x="174" y="694"/>
                  </a:cubicBezTo>
                  <a:cubicBezTo>
                    <a:pt x="185" y="700"/>
                    <a:pt x="216" y="678"/>
                    <a:pt x="211" y="646"/>
                  </a:cubicBezTo>
                  <a:cubicBezTo>
                    <a:pt x="250" y="607"/>
                    <a:pt x="168" y="524"/>
                    <a:pt x="164" y="472"/>
                  </a:cubicBezTo>
                  <a:cubicBezTo>
                    <a:pt x="166" y="434"/>
                    <a:pt x="172" y="339"/>
                    <a:pt x="227" y="303"/>
                  </a:cubicBezTo>
                  <a:cubicBezTo>
                    <a:pt x="243" y="292"/>
                    <a:pt x="287" y="258"/>
                    <a:pt x="306" y="255"/>
                  </a:cubicBezTo>
                  <a:cubicBezTo>
                    <a:pt x="316" y="160"/>
                    <a:pt x="288" y="299"/>
                    <a:pt x="312" y="102"/>
                  </a:cubicBezTo>
                  <a:cubicBezTo>
                    <a:pt x="314" y="89"/>
                    <a:pt x="331" y="75"/>
                    <a:pt x="343" y="70"/>
                  </a:cubicBezTo>
                  <a:cubicBezTo>
                    <a:pt x="384" y="52"/>
                    <a:pt x="407" y="55"/>
                    <a:pt x="412" y="28"/>
                  </a:cubicBezTo>
                  <a:close/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4" name="Freeform 156">
              <a:extLst>
                <a:ext uri="{FF2B5EF4-FFF2-40B4-BE49-F238E27FC236}">
                  <a16:creationId xmlns:a16="http://schemas.microsoft.com/office/drawing/2014/main" id="{6CCC2F22-BFA6-4DB8-BD1D-721C698F6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849"/>
              <a:ext cx="964" cy="958"/>
            </a:xfrm>
            <a:custGeom>
              <a:avLst/>
              <a:gdLst>
                <a:gd name="T0" fmla="*/ 487 w 964"/>
                <a:gd name="T1" fmla="*/ 720 h 958"/>
                <a:gd name="T2" fmla="*/ 529 w 964"/>
                <a:gd name="T3" fmla="*/ 298 h 958"/>
                <a:gd name="T4" fmla="*/ 561 w 964"/>
                <a:gd name="T5" fmla="*/ 197 h 958"/>
                <a:gd name="T6" fmla="*/ 582 w 964"/>
                <a:gd name="T7" fmla="*/ 155 h 958"/>
                <a:gd name="T8" fmla="*/ 650 w 964"/>
                <a:gd name="T9" fmla="*/ 107 h 958"/>
                <a:gd name="T10" fmla="*/ 687 w 964"/>
                <a:gd name="T11" fmla="*/ 76 h 958"/>
                <a:gd name="T12" fmla="*/ 825 w 964"/>
                <a:gd name="T13" fmla="*/ 7 h 958"/>
                <a:gd name="T14" fmla="*/ 904 w 964"/>
                <a:gd name="T15" fmla="*/ 23 h 958"/>
                <a:gd name="T16" fmla="*/ 952 w 964"/>
                <a:gd name="T17" fmla="*/ 134 h 958"/>
                <a:gd name="T18" fmla="*/ 883 w 964"/>
                <a:gd name="T19" fmla="*/ 224 h 958"/>
                <a:gd name="T20" fmla="*/ 809 w 964"/>
                <a:gd name="T21" fmla="*/ 292 h 958"/>
                <a:gd name="T22" fmla="*/ 719 w 964"/>
                <a:gd name="T23" fmla="*/ 414 h 958"/>
                <a:gd name="T24" fmla="*/ 714 w 964"/>
                <a:gd name="T25" fmla="*/ 425 h 958"/>
                <a:gd name="T26" fmla="*/ 619 w 964"/>
                <a:gd name="T27" fmla="*/ 868 h 958"/>
                <a:gd name="T28" fmla="*/ 492 w 964"/>
                <a:gd name="T29" fmla="*/ 958 h 958"/>
                <a:gd name="T30" fmla="*/ 392 w 964"/>
                <a:gd name="T31" fmla="*/ 900 h 958"/>
                <a:gd name="T32" fmla="*/ 381 w 964"/>
                <a:gd name="T33" fmla="*/ 847 h 958"/>
                <a:gd name="T34" fmla="*/ 312 w 964"/>
                <a:gd name="T35" fmla="*/ 525 h 958"/>
                <a:gd name="T36" fmla="*/ 275 w 964"/>
                <a:gd name="T37" fmla="*/ 435 h 958"/>
                <a:gd name="T38" fmla="*/ 159 w 964"/>
                <a:gd name="T39" fmla="*/ 298 h 958"/>
                <a:gd name="T40" fmla="*/ 48 w 964"/>
                <a:gd name="T41" fmla="*/ 234 h 958"/>
                <a:gd name="T42" fmla="*/ 0 w 964"/>
                <a:gd name="T43" fmla="*/ 107 h 958"/>
                <a:gd name="T44" fmla="*/ 69 w 964"/>
                <a:gd name="T45" fmla="*/ 2 h 958"/>
                <a:gd name="T46" fmla="*/ 148 w 964"/>
                <a:gd name="T47" fmla="*/ 7 h 958"/>
                <a:gd name="T48" fmla="*/ 244 w 964"/>
                <a:gd name="T49" fmla="*/ 55 h 958"/>
                <a:gd name="T50" fmla="*/ 349 w 964"/>
                <a:gd name="T51" fmla="*/ 150 h 958"/>
                <a:gd name="T52" fmla="*/ 392 w 964"/>
                <a:gd name="T53" fmla="*/ 213 h 958"/>
                <a:gd name="T54" fmla="*/ 429 w 964"/>
                <a:gd name="T55" fmla="*/ 292 h 958"/>
                <a:gd name="T56" fmla="*/ 460 w 964"/>
                <a:gd name="T57" fmla="*/ 409 h 958"/>
                <a:gd name="T58" fmla="*/ 465 w 964"/>
                <a:gd name="T59" fmla="*/ 493 h 958"/>
                <a:gd name="T60" fmla="*/ 487 w 964"/>
                <a:gd name="T61" fmla="*/ 720 h 9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964" h="958">
                  <a:moveTo>
                    <a:pt x="487" y="720"/>
                  </a:moveTo>
                  <a:cubicBezTo>
                    <a:pt x="514" y="579"/>
                    <a:pt x="488" y="437"/>
                    <a:pt x="529" y="298"/>
                  </a:cubicBezTo>
                  <a:cubicBezTo>
                    <a:pt x="535" y="277"/>
                    <a:pt x="534" y="207"/>
                    <a:pt x="561" y="197"/>
                  </a:cubicBezTo>
                  <a:cubicBezTo>
                    <a:pt x="595" y="158"/>
                    <a:pt x="567" y="170"/>
                    <a:pt x="582" y="155"/>
                  </a:cubicBezTo>
                  <a:cubicBezTo>
                    <a:pt x="597" y="140"/>
                    <a:pt x="633" y="120"/>
                    <a:pt x="650" y="107"/>
                  </a:cubicBezTo>
                  <a:cubicBezTo>
                    <a:pt x="544" y="170"/>
                    <a:pt x="665" y="83"/>
                    <a:pt x="687" y="76"/>
                  </a:cubicBezTo>
                  <a:cubicBezTo>
                    <a:pt x="710" y="69"/>
                    <a:pt x="825" y="7"/>
                    <a:pt x="825" y="7"/>
                  </a:cubicBezTo>
                  <a:cubicBezTo>
                    <a:pt x="862" y="9"/>
                    <a:pt x="867" y="19"/>
                    <a:pt x="904" y="23"/>
                  </a:cubicBezTo>
                  <a:cubicBezTo>
                    <a:pt x="922" y="25"/>
                    <a:pt x="945" y="118"/>
                    <a:pt x="952" y="134"/>
                  </a:cubicBezTo>
                  <a:cubicBezTo>
                    <a:pt x="964" y="160"/>
                    <a:pt x="899" y="200"/>
                    <a:pt x="883" y="224"/>
                  </a:cubicBezTo>
                  <a:cubicBezTo>
                    <a:pt x="874" y="238"/>
                    <a:pt x="834" y="287"/>
                    <a:pt x="809" y="292"/>
                  </a:cubicBezTo>
                  <a:cubicBezTo>
                    <a:pt x="788" y="311"/>
                    <a:pt x="735" y="392"/>
                    <a:pt x="719" y="414"/>
                  </a:cubicBezTo>
                  <a:cubicBezTo>
                    <a:pt x="703" y="436"/>
                    <a:pt x="731" y="349"/>
                    <a:pt x="714" y="425"/>
                  </a:cubicBezTo>
                  <a:cubicBezTo>
                    <a:pt x="714" y="426"/>
                    <a:pt x="669" y="767"/>
                    <a:pt x="619" y="868"/>
                  </a:cubicBezTo>
                  <a:cubicBezTo>
                    <a:pt x="602" y="902"/>
                    <a:pt x="525" y="942"/>
                    <a:pt x="492" y="958"/>
                  </a:cubicBezTo>
                  <a:cubicBezTo>
                    <a:pt x="438" y="945"/>
                    <a:pt x="432" y="938"/>
                    <a:pt x="392" y="900"/>
                  </a:cubicBezTo>
                  <a:cubicBezTo>
                    <a:pt x="379" y="888"/>
                    <a:pt x="381" y="847"/>
                    <a:pt x="381" y="847"/>
                  </a:cubicBezTo>
                  <a:cubicBezTo>
                    <a:pt x="367" y="740"/>
                    <a:pt x="322" y="633"/>
                    <a:pt x="312" y="525"/>
                  </a:cubicBezTo>
                  <a:cubicBezTo>
                    <a:pt x="310" y="503"/>
                    <a:pt x="283" y="454"/>
                    <a:pt x="275" y="435"/>
                  </a:cubicBezTo>
                  <a:cubicBezTo>
                    <a:pt x="252" y="381"/>
                    <a:pt x="200" y="339"/>
                    <a:pt x="159" y="298"/>
                  </a:cubicBezTo>
                  <a:cubicBezTo>
                    <a:pt x="121" y="260"/>
                    <a:pt x="103" y="243"/>
                    <a:pt x="48" y="234"/>
                  </a:cubicBezTo>
                  <a:cubicBezTo>
                    <a:pt x="3" y="214"/>
                    <a:pt x="27" y="147"/>
                    <a:pt x="0" y="107"/>
                  </a:cubicBezTo>
                  <a:cubicBezTo>
                    <a:pt x="16" y="43"/>
                    <a:pt x="17" y="34"/>
                    <a:pt x="69" y="2"/>
                  </a:cubicBezTo>
                  <a:cubicBezTo>
                    <a:pt x="95" y="4"/>
                    <a:pt x="123" y="0"/>
                    <a:pt x="148" y="7"/>
                  </a:cubicBezTo>
                  <a:cubicBezTo>
                    <a:pt x="201" y="22"/>
                    <a:pt x="194" y="36"/>
                    <a:pt x="244" y="55"/>
                  </a:cubicBezTo>
                  <a:cubicBezTo>
                    <a:pt x="269" y="87"/>
                    <a:pt x="320" y="121"/>
                    <a:pt x="349" y="150"/>
                  </a:cubicBezTo>
                  <a:cubicBezTo>
                    <a:pt x="370" y="177"/>
                    <a:pt x="379" y="189"/>
                    <a:pt x="392" y="213"/>
                  </a:cubicBezTo>
                  <a:cubicBezTo>
                    <a:pt x="405" y="237"/>
                    <a:pt x="418" y="259"/>
                    <a:pt x="429" y="292"/>
                  </a:cubicBezTo>
                  <a:cubicBezTo>
                    <a:pt x="436" y="329"/>
                    <a:pt x="442" y="375"/>
                    <a:pt x="460" y="409"/>
                  </a:cubicBezTo>
                  <a:cubicBezTo>
                    <a:pt x="469" y="426"/>
                    <a:pt x="465" y="493"/>
                    <a:pt x="465" y="493"/>
                  </a:cubicBezTo>
                  <a:cubicBezTo>
                    <a:pt x="494" y="636"/>
                    <a:pt x="509" y="544"/>
                    <a:pt x="487" y="720"/>
                  </a:cubicBezTo>
                  <a:close/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5" name="Freeform 157">
              <a:extLst>
                <a:ext uri="{FF2B5EF4-FFF2-40B4-BE49-F238E27FC236}">
                  <a16:creationId xmlns:a16="http://schemas.microsoft.com/office/drawing/2014/main" id="{3CF629E6-0C5B-4E01-AAF5-AC853B17D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" y="2288"/>
              <a:ext cx="480" cy="1068"/>
            </a:xfrm>
            <a:custGeom>
              <a:avLst/>
              <a:gdLst>
                <a:gd name="T0" fmla="*/ 248 w 480"/>
                <a:gd name="T1" fmla="*/ 0 h 1068"/>
                <a:gd name="T2" fmla="*/ 201 w 480"/>
                <a:gd name="T3" fmla="*/ 74 h 1068"/>
                <a:gd name="T4" fmla="*/ 174 w 480"/>
                <a:gd name="T5" fmla="*/ 259 h 1068"/>
                <a:gd name="T6" fmla="*/ 159 w 480"/>
                <a:gd name="T7" fmla="*/ 312 h 1068"/>
                <a:gd name="T8" fmla="*/ 137 w 480"/>
                <a:gd name="T9" fmla="*/ 359 h 1068"/>
                <a:gd name="T10" fmla="*/ 100 w 480"/>
                <a:gd name="T11" fmla="*/ 423 h 1068"/>
                <a:gd name="T12" fmla="*/ 21 w 480"/>
                <a:gd name="T13" fmla="*/ 492 h 1068"/>
                <a:gd name="T14" fmla="*/ 16 w 480"/>
                <a:gd name="T15" fmla="*/ 550 h 1068"/>
                <a:gd name="T16" fmla="*/ 53 w 480"/>
                <a:gd name="T17" fmla="*/ 566 h 1068"/>
                <a:gd name="T18" fmla="*/ 143 w 480"/>
                <a:gd name="T19" fmla="*/ 603 h 1068"/>
                <a:gd name="T20" fmla="*/ 111 w 480"/>
                <a:gd name="T21" fmla="*/ 814 h 1068"/>
                <a:gd name="T22" fmla="*/ 164 w 480"/>
                <a:gd name="T23" fmla="*/ 1004 h 1068"/>
                <a:gd name="T24" fmla="*/ 243 w 480"/>
                <a:gd name="T25" fmla="*/ 1068 h 1068"/>
                <a:gd name="T26" fmla="*/ 312 w 480"/>
                <a:gd name="T27" fmla="*/ 1041 h 1068"/>
                <a:gd name="T28" fmla="*/ 365 w 480"/>
                <a:gd name="T29" fmla="*/ 946 h 1068"/>
                <a:gd name="T30" fmla="*/ 391 w 480"/>
                <a:gd name="T31" fmla="*/ 840 h 1068"/>
                <a:gd name="T32" fmla="*/ 354 w 480"/>
                <a:gd name="T33" fmla="*/ 624 h 1068"/>
                <a:gd name="T34" fmla="*/ 470 w 480"/>
                <a:gd name="T35" fmla="*/ 529 h 1068"/>
                <a:gd name="T36" fmla="*/ 402 w 480"/>
                <a:gd name="T37" fmla="*/ 449 h 1068"/>
                <a:gd name="T38" fmla="*/ 370 w 480"/>
                <a:gd name="T39" fmla="*/ 381 h 1068"/>
                <a:gd name="T40" fmla="*/ 306 w 480"/>
                <a:gd name="T41" fmla="*/ 180 h 1068"/>
                <a:gd name="T42" fmla="*/ 275 w 480"/>
                <a:gd name="T43" fmla="*/ 48 h 1068"/>
                <a:gd name="T44" fmla="*/ 248 w 480"/>
                <a:gd name="T45" fmla="*/ 0 h 10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80" h="1068">
                  <a:moveTo>
                    <a:pt x="248" y="0"/>
                  </a:moveTo>
                  <a:cubicBezTo>
                    <a:pt x="209" y="9"/>
                    <a:pt x="206" y="40"/>
                    <a:pt x="201" y="74"/>
                  </a:cubicBezTo>
                  <a:cubicBezTo>
                    <a:pt x="195" y="117"/>
                    <a:pt x="188" y="225"/>
                    <a:pt x="174" y="259"/>
                  </a:cubicBezTo>
                  <a:cubicBezTo>
                    <a:pt x="167" y="277"/>
                    <a:pt x="169" y="296"/>
                    <a:pt x="159" y="312"/>
                  </a:cubicBezTo>
                  <a:cubicBezTo>
                    <a:pt x="148" y="383"/>
                    <a:pt x="168" y="295"/>
                    <a:pt x="137" y="359"/>
                  </a:cubicBezTo>
                  <a:cubicBezTo>
                    <a:pt x="122" y="389"/>
                    <a:pt x="123" y="394"/>
                    <a:pt x="100" y="423"/>
                  </a:cubicBezTo>
                  <a:cubicBezTo>
                    <a:pt x="74" y="456"/>
                    <a:pt x="59" y="477"/>
                    <a:pt x="21" y="492"/>
                  </a:cubicBezTo>
                  <a:cubicBezTo>
                    <a:pt x="7" y="512"/>
                    <a:pt x="0" y="517"/>
                    <a:pt x="16" y="550"/>
                  </a:cubicBezTo>
                  <a:cubicBezTo>
                    <a:pt x="17" y="553"/>
                    <a:pt x="48" y="564"/>
                    <a:pt x="53" y="566"/>
                  </a:cubicBezTo>
                  <a:cubicBezTo>
                    <a:pt x="85" y="577"/>
                    <a:pt x="110" y="596"/>
                    <a:pt x="143" y="603"/>
                  </a:cubicBezTo>
                  <a:cubicBezTo>
                    <a:pt x="131" y="675"/>
                    <a:pt x="116" y="740"/>
                    <a:pt x="111" y="814"/>
                  </a:cubicBezTo>
                  <a:cubicBezTo>
                    <a:pt x="115" y="872"/>
                    <a:pt x="101" y="977"/>
                    <a:pt x="164" y="1004"/>
                  </a:cubicBezTo>
                  <a:cubicBezTo>
                    <a:pt x="176" y="1040"/>
                    <a:pt x="209" y="1054"/>
                    <a:pt x="243" y="1068"/>
                  </a:cubicBezTo>
                  <a:cubicBezTo>
                    <a:pt x="285" y="1060"/>
                    <a:pt x="276" y="1050"/>
                    <a:pt x="312" y="1041"/>
                  </a:cubicBezTo>
                  <a:cubicBezTo>
                    <a:pt x="327" y="1009"/>
                    <a:pt x="346" y="977"/>
                    <a:pt x="365" y="946"/>
                  </a:cubicBezTo>
                  <a:cubicBezTo>
                    <a:pt x="375" y="910"/>
                    <a:pt x="386" y="877"/>
                    <a:pt x="391" y="840"/>
                  </a:cubicBezTo>
                  <a:cubicBezTo>
                    <a:pt x="379" y="690"/>
                    <a:pt x="385" y="722"/>
                    <a:pt x="354" y="624"/>
                  </a:cubicBezTo>
                  <a:cubicBezTo>
                    <a:pt x="412" y="612"/>
                    <a:pt x="438" y="577"/>
                    <a:pt x="470" y="529"/>
                  </a:cubicBezTo>
                  <a:cubicBezTo>
                    <a:pt x="480" y="497"/>
                    <a:pt x="419" y="474"/>
                    <a:pt x="402" y="449"/>
                  </a:cubicBezTo>
                  <a:cubicBezTo>
                    <a:pt x="385" y="424"/>
                    <a:pt x="386" y="426"/>
                    <a:pt x="370" y="381"/>
                  </a:cubicBezTo>
                  <a:cubicBezTo>
                    <a:pt x="344" y="316"/>
                    <a:pt x="319" y="249"/>
                    <a:pt x="306" y="180"/>
                  </a:cubicBezTo>
                  <a:cubicBezTo>
                    <a:pt x="303" y="142"/>
                    <a:pt x="312" y="71"/>
                    <a:pt x="275" y="48"/>
                  </a:cubicBezTo>
                  <a:cubicBezTo>
                    <a:pt x="266" y="9"/>
                    <a:pt x="263" y="28"/>
                    <a:pt x="248" y="0"/>
                  </a:cubicBezTo>
                  <a:close/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6" name="Freeform 158">
              <a:extLst>
                <a:ext uri="{FF2B5EF4-FFF2-40B4-BE49-F238E27FC236}">
                  <a16:creationId xmlns:a16="http://schemas.microsoft.com/office/drawing/2014/main" id="{6507FE39-9F6F-4F8D-A927-0DB395FD6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" y="10"/>
              <a:ext cx="1945" cy="4261"/>
            </a:xfrm>
            <a:custGeom>
              <a:avLst/>
              <a:gdLst>
                <a:gd name="T0" fmla="*/ 1896 w 1945"/>
                <a:gd name="T1" fmla="*/ 597 h 4261"/>
                <a:gd name="T2" fmla="*/ 1824 w 1945"/>
                <a:gd name="T3" fmla="*/ 447 h 4261"/>
                <a:gd name="T4" fmla="*/ 1808 w 1945"/>
                <a:gd name="T5" fmla="*/ 125 h 4261"/>
                <a:gd name="T6" fmla="*/ 1720 w 1945"/>
                <a:gd name="T7" fmla="*/ 26 h 4261"/>
                <a:gd name="T8" fmla="*/ 1564 w 1945"/>
                <a:gd name="T9" fmla="*/ 16 h 4261"/>
                <a:gd name="T10" fmla="*/ 1455 w 1945"/>
                <a:gd name="T11" fmla="*/ 83 h 4261"/>
                <a:gd name="T12" fmla="*/ 1284 w 1945"/>
                <a:gd name="T13" fmla="*/ 151 h 4261"/>
                <a:gd name="T14" fmla="*/ 1071 w 1945"/>
                <a:gd name="T15" fmla="*/ 218 h 4261"/>
                <a:gd name="T16" fmla="*/ 931 w 1945"/>
                <a:gd name="T17" fmla="*/ 249 h 4261"/>
                <a:gd name="T18" fmla="*/ 807 w 1945"/>
                <a:gd name="T19" fmla="*/ 343 h 4261"/>
                <a:gd name="T20" fmla="*/ 641 w 1945"/>
                <a:gd name="T21" fmla="*/ 483 h 4261"/>
                <a:gd name="T22" fmla="*/ 615 w 1945"/>
                <a:gd name="T23" fmla="*/ 550 h 4261"/>
                <a:gd name="T24" fmla="*/ 438 w 1945"/>
                <a:gd name="T25" fmla="*/ 644 h 4261"/>
                <a:gd name="T26" fmla="*/ 412 w 1945"/>
                <a:gd name="T27" fmla="*/ 680 h 4261"/>
                <a:gd name="T28" fmla="*/ 355 w 1945"/>
                <a:gd name="T29" fmla="*/ 805 h 4261"/>
                <a:gd name="T30" fmla="*/ 277 w 1945"/>
                <a:gd name="T31" fmla="*/ 1100 h 4261"/>
                <a:gd name="T32" fmla="*/ 288 w 1945"/>
                <a:gd name="T33" fmla="*/ 1303 h 4261"/>
                <a:gd name="T34" fmla="*/ 438 w 1945"/>
                <a:gd name="T35" fmla="*/ 1443 h 4261"/>
                <a:gd name="T36" fmla="*/ 532 w 1945"/>
                <a:gd name="T37" fmla="*/ 1516 h 4261"/>
                <a:gd name="T38" fmla="*/ 620 w 1945"/>
                <a:gd name="T39" fmla="*/ 1614 h 4261"/>
                <a:gd name="T40" fmla="*/ 729 w 1945"/>
                <a:gd name="T41" fmla="*/ 1749 h 4261"/>
                <a:gd name="T42" fmla="*/ 516 w 1945"/>
                <a:gd name="T43" fmla="*/ 1547 h 4261"/>
                <a:gd name="T44" fmla="*/ 397 w 1945"/>
                <a:gd name="T45" fmla="*/ 1412 h 4261"/>
                <a:gd name="T46" fmla="*/ 298 w 1945"/>
                <a:gd name="T47" fmla="*/ 1365 h 4261"/>
                <a:gd name="T48" fmla="*/ 199 w 1945"/>
                <a:gd name="T49" fmla="*/ 1360 h 4261"/>
                <a:gd name="T50" fmla="*/ 142 w 1945"/>
                <a:gd name="T51" fmla="*/ 1464 h 4261"/>
                <a:gd name="T52" fmla="*/ 101 w 1945"/>
                <a:gd name="T53" fmla="*/ 1811 h 4261"/>
                <a:gd name="T54" fmla="*/ 70 w 1945"/>
                <a:gd name="T55" fmla="*/ 2164 h 4261"/>
                <a:gd name="T56" fmla="*/ 31 w 1945"/>
                <a:gd name="T57" fmla="*/ 2416 h 4261"/>
                <a:gd name="T58" fmla="*/ 65 w 1945"/>
                <a:gd name="T59" fmla="*/ 2574 h 4261"/>
                <a:gd name="T60" fmla="*/ 199 w 1945"/>
                <a:gd name="T61" fmla="*/ 2808 h 4261"/>
                <a:gd name="T62" fmla="*/ 288 w 1945"/>
                <a:gd name="T63" fmla="*/ 3104 h 4261"/>
                <a:gd name="T64" fmla="*/ 308 w 1945"/>
                <a:gd name="T65" fmla="*/ 3098 h 4261"/>
                <a:gd name="T66" fmla="*/ 329 w 1945"/>
                <a:gd name="T67" fmla="*/ 3410 h 4261"/>
                <a:gd name="T68" fmla="*/ 469 w 1945"/>
                <a:gd name="T69" fmla="*/ 3498 h 4261"/>
                <a:gd name="T70" fmla="*/ 563 w 1945"/>
                <a:gd name="T71" fmla="*/ 3467 h 4261"/>
                <a:gd name="T72" fmla="*/ 729 w 1945"/>
                <a:gd name="T73" fmla="*/ 3446 h 4261"/>
                <a:gd name="T74" fmla="*/ 770 w 1945"/>
                <a:gd name="T75" fmla="*/ 3420 h 4261"/>
                <a:gd name="T76" fmla="*/ 552 w 1945"/>
                <a:gd name="T77" fmla="*/ 3534 h 4261"/>
                <a:gd name="T78" fmla="*/ 511 w 1945"/>
                <a:gd name="T79" fmla="*/ 3674 h 4261"/>
                <a:gd name="T80" fmla="*/ 480 w 1945"/>
                <a:gd name="T81" fmla="*/ 3654 h 4261"/>
                <a:gd name="T82" fmla="*/ 682 w 1945"/>
                <a:gd name="T83" fmla="*/ 3851 h 4261"/>
                <a:gd name="T84" fmla="*/ 734 w 1945"/>
                <a:gd name="T85" fmla="*/ 3955 h 4261"/>
                <a:gd name="T86" fmla="*/ 1035 w 1945"/>
                <a:gd name="T87" fmla="*/ 4089 h 4261"/>
                <a:gd name="T88" fmla="*/ 1232 w 1945"/>
                <a:gd name="T89" fmla="*/ 4261 h 4261"/>
                <a:gd name="T90" fmla="*/ 1865 w 1945"/>
                <a:gd name="T91" fmla="*/ 4126 h 4261"/>
                <a:gd name="T92" fmla="*/ 1855 w 1945"/>
                <a:gd name="T93" fmla="*/ 3814 h 4261"/>
                <a:gd name="T94" fmla="*/ 1902 w 1945"/>
                <a:gd name="T95" fmla="*/ 3654 h 4261"/>
                <a:gd name="T96" fmla="*/ 1834 w 1945"/>
                <a:gd name="T97" fmla="*/ 3430 h 4261"/>
                <a:gd name="T98" fmla="*/ 1798 w 1945"/>
                <a:gd name="T99" fmla="*/ 3311 h 4261"/>
                <a:gd name="T100" fmla="*/ 1725 w 1945"/>
                <a:gd name="T101" fmla="*/ 3187 h 4261"/>
                <a:gd name="T102" fmla="*/ 1637 w 1945"/>
                <a:gd name="T103" fmla="*/ 2886 h 4261"/>
                <a:gd name="T104" fmla="*/ 1383 w 1945"/>
                <a:gd name="T105" fmla="*/ 2932 h 42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45" h="4261">
                  <a:moveTo>
                    <a:pt x="1912" y="831"/>
                  </a:moveTo>
                  <a:cubicBezTo>
                    <a:pt x="1871" y="745"/>
                    <a:pt x="1907" y="828"/>
                    <a:pt x="1896" y="597"/>
                  </a:cubicBezTo>
                  <a:cubicBezTo>
                    <a:pt x="1895" y="579"/>
                    <a:pt x="1877" y="560"/>
                    <a:pt x="1870" y="545"/>
                  </a:cubicBezTo>
                  <a:cubicBezTo>
                    <a:pt x="1855" y="512"/>
                    <a:pt x="1845" y="478"/>
                    <a:pt x="1824" y="447"/>
                  </a:cubicBezTo>
                  <a:cubicBezTo>
                    <a:pt x="1820" y="351"/>
                    <a:pt x="1808" y="307"/>
                    <a:pt x="1813" y="218"/>
                  </a:cubicBezTo>
                  <a:cubicBezTo>
                    <a:pt x="1811" y="187"/>
                    <a:pt x="1819" y="154"/>
                    <a:pt x="1808" y="125"/>
                  </a:cubicBezTo>
                  <a:cubicBezTo>
                    <a:pt x="1800" y="104"/>
                    <a:pt x="1777" y="94"/>
                    <a:pt x="1761" y="78"/>
                  </a:cubicBezTo>
                  <a:cubicBezTo>
                    <a:pt x="1748" y="65"/>
                    <a:pt x="1734" y="37"/>
                    <a:pt x="1720" y="26"/>
                  </a:cubicBezTo>
                  <a:cubicBezTo>
                    <a:pt x="1707" y="15"/>
                    <a:pt x="1691" y="10"/>
                    <a:pt x="1678" y="0"/>
                  </a:cubicBezTo>
                  <a:cubicBezTo>
                    <a:pt x="1578" y="12"/>
                    <a:pt x="1615" y="4"/>
                    <a:pt x="1564" y="16"/>
                  </a:cubicBezTo>
                  <a:cubicBezTo>
                    <a:pt x="1547" y="25"/>
                    <a:pt x="1528" y="28"/>
                    <a:pt x="1512" y="37"/>
                  </a:cubicBezTo>
                  <a:cubicBezTo>
                    <a:pt x="1493" y="48"/>
                    <a:pt x="1472" y="68"/>
                    <a:pt x="1455" y="83"/>
                  </a:cubicBezTo>
                  <a:cubicBezTo>
                    <a:pt x="1434" y="127"/>
                    <a:pt x="1411" y="108"/>
                    <a:pt x="1357" y="104"/>
                  </a:cubicBezTo>
                  <a:cubicBezTo>
                    <a:pt x="1326" y="115"/>
                    <a:pt x="1306" y="127"/>
                    <a:pt x="1284" y="151"/>
                  </a:cubicBezTo>
                  <a:cubicBezTo>
                    <a:pt x="1269" y="197"/>
                    <a:pt x="1243" y="179"/>
                    <a:pt x="1185" y="182"/>
                  </a:cubicBezTo>
                  <a:cubicBezTo>
                    <a:pt x="1144" y="187"/>
                    <a:pt x="1107" y="195"/>
                    <a:pt x="1071" y="218"/>
                  </a:cubicBezTo>
                  <a:cubicBezTo>
                    <a:pt x="1079" y="280"/>
                    <a:pt x="1078" y="248"/>
                    <a:pt x="1025" y="239"/>
                  </a:cubicBezTo>
                  <a:cubicBezTo>
                    <a:pt x="994" y="242"/>
                    <a:pt x="962" y="242"/>
                    <a:pt x="931" y="249"/>
                  </a:cubicBezTo>
                  <a:cubicBezTo>
                    <a:pt x="923" y="251"/>
                    <a:pt x="882" y="276"/>
                    <a:pt x="864" y="281"/>
                  </a:cubicBezTo>
                  <a:cubicBezTo>
                    <a:pt x="855" y="318"/>
                    <a:pt x="843" y="330"/>
                    <a:pt x="807" y="343"/>
                  </a:cubicBezTo>
                  <a:cubicBezTo>
                    <a:pt x="792" y="381"/>
                    <a:pt x="748" y="380"/>
                    <a:pt x="713" y="395"/>
                  </a:cubicBezTo>
                  <a:cubicBezTo>
                    <a:pt x="687" y="421"/>
                    <a:pt x="668" y="459"/>
                    <a:pt x="641" y="483"/>
                  </a:cubicBezTo>
                  <a:cubicBezTo>
                    <a:pt x="631" y="492"/>
                    <a:pt x="609" y="504"/>
                    <a:pt x="609" y="504"/>
                  </a:cubicBezTo>
                  <a:cubicBezTo>
                    <a:pt x="611" y="519"/>
                    <a:pt x="626" y="539"/>
                    <a:pt x="615" y="550"/>
                  </a:cubicBezTo>
                  <a:cubicBezTo>
                    <a:pt x="597" y="569"/>
                    <a:pt x="542" y="576"/>
                    <a:pt x="542" y="576"/>
                  </a:cubicBezTo>
                  <a:cubicBezTo>
                    <a:pt x="509" y="609"/>
                    <a:pt x="479" y="623"/>
                    <a:pt x="438" y="644"/>
                  </a:cubicBezTo>
                  <a:cubicBezTo>
                    <a:pt x="435" y="653"/>
                    <a:pt x="433" y="662"/>
                    <a:pt x="428" y="670"/>
                  </a:cubicBezTo>
                  <a:cubicBezTo>
                    <a:pt x="424" y="675"/>
                    <a:pt x="416" y="675"/>
                    <a:pt x="412" y="680"/>
                  </a:cubicBezTo>
                  <a:cubicBezTo>
                    <a:pt x="392" y="708"/>
                    <a:pt x="415" y="747"/>
                    <a:pt x="385" y="767"/>
                  </a:cubicBezTo>
                  <a:cubicBezTo>
                    <a:pt x="380" y="787"/>
                    <a:pt x="370" y="790"/>
                    <a:pt x="355" y="805"/>
                  </a:cubicBezTo>
                  <a:cubicBezTo>
                    <a:pt x="349" y="837"/>
                    <a:pt x="324" y="898"/>
                    <a:pt x="324" y="898"/>
                  </a:cubicBezTo>
                  <a:cubicBezTo>
                    <a:pt x="317" y="966"/>
                    <a:pt x="297" y="1035"/>
                    <a:pt x="277" y="1100"/>
                  </a:cubicBezTo>
                  <a:cubicBezTo>
                    <a:pt x="279" y="1149"/>
                    <a:pt x="280" y="1197"/>
                    <a:pt x="283" y="1246"/>
                  </a:cubicBezTo>
                  <a:cubicBezTo>
                    <a:pt x="284" y="1265"/>
                    <a:pt x="281" y="1285"/>
                    <a:pt x="288" y="1303"/>
                  </a:cubicBezTo>
                  <a:cubicBezTo>
                    <a:pt x="305" y="1347"/>
                    <a:pt x="373" y="1364"/>
                    <a:pt x="407" y="1386"/>
                  </a:cubicBezTo>
                  <a:cubicBezTo>
                    <a:pt x="418" y="1404"/>
                    <a:pt x="425" y="1426"/>
                    <a:pt x="438" y="1443"/>
                  </a:cubicBezTo>
                  <a:cubicBezTo>
                    <a:pt x="440" y="1446"/>
                    <a:pt x="470" y="1474"/>
                    <a:pt x="475" y="1479"/>
                  </a:cubicBezTo>
                  <a:cubicBezTo>
                    <a:pt x="491" y="1495"/>
                    <a:pt x="532" y="1516"/>
                    <a:pt x="532" y="1516"/>
                  </a:cubicBezTo>
                  <a:cubicBezTo>
                    <a:pt x="536" y="1537"/>
                    <a:pt x="532" y="1560"/>
                    <a:pt x="542" y="1578"/>
                  </a:cubicBezTo>
                  <a:cubicBezTo>
                    <a:pt x="549" y="1590"/>
                    <a:pt x="610" y="1611"/>
                    <a:pt x="620" y="1614"/>
                  </a:cubicBezTo>
                  <a:cubicBezTo>
                    <a:pt x="638" y="1634"/>
                    <a:pt x="653" y="1648"/>
                    <a:pt x="667" y="1671"/>
                  </a:cubicBezTo>
                  <a:cubicBezTo>
                    <a:pt x="676" y="1715"/>
                    <a:pt x="683" y="1740"/>
                    <a:pt x="729" y="1749"/>
                  </a:cubicBezTo>
                  <a:cubicBezTo>
                    <a:pt x="708" y="1736"/>
                    <a:pt x="697" y="1717"/>
                    <a:pt x="677" y="1702"/>
                  </a:cubicBezTo>
                  <a:cubicBezTo>
                    <a:pt x="636" y="1636"/>
                    <a:pt x="584" y="1586"/>
                    <a:pt x="516" y="1547"/>
                  </a:cubicBezTo>
                  <a:cubicBezTo>
                    <a:pt x="505" y="1511"/>
                    <a:pt x="484" y="1494"/>
                    <a:pt x="459" y="1469"/>
                  </a:cubicBezTo>
                  <a:cubicBezTo>
                    <a:pt x="438" y="1449"/>
                    <a:pt x="428" y="1421"/>
                    <a:pt x="397" y="1412"/>
                  </a:cubicBezTo>
                  <a:cubicBezTo>
                    <a:pt x="383" y="1408"/>
                    <a:pt x="369" y="1409"/>
                    <a:pt x="355" y="1407"/>
                  </a:cubicBezTo>
                  <a:cubicBezTo>
                    <a:pt x="326" y="1392"/>
                    <a:pt x="321" y="1380"/>
                    <a:pt x="298" y="1365"/>
                  </a:cubicBezTo>
                  <a:cubicBezTo>
                    <a:pt x="288" y="1359"/>
                    <a:pt x="277" y="1356"/>
                    <a:pt x="267" y="1350"/>
                  </a:cubicBezTo>
                  <a:cubicBezTo>
                    <a:pt x="244" y="1353"/>
                    <a:pt x="221" y="1353"/>
                    <a:pt x="199" y="1360"/>
                  </a:cubicBezTo>
                  <a:cubicBezTo>
                    <a:pt x="175" y="1368"/>
                    <a:pt x="192" y="1409"/>
                    <a:pt x="184" y="1433"/>
                  </a:cubicBezTo>
                  <a:cubicBezTo>
                    <a:pt x="179" y="1447"/>
                    <a:pt x="154" y="1458"/>
                    <a:pt x="142" y="1464"/>
                  </a:cubicBezTo>
                  <a:cubicBezTo>
                    <a:pt x="133" y="1512"/>
                    <a:pt x="108" y="1535"/>
                    <a:pt x="70" y="1562"/>
                  </a:cubicBezTo>
                  <a:cubicBezTo>
                    <a:pt x="17" y="1648"/>
                    <a:pt x="47" y="1740"/>
                    <a:pt x="101" y="1811"/>
                  </a:cubicBezTo>
                  <a:cubicBezTo>
                    <a:pt x="122" y="1878"/>
                    <a:pt x="105" y="1936"/>
                    <a:pt x="75" y="1993"/>
                  </a:cubicBezTo>
                  <a:cubicBezTo>
                    <a:pt x="71" y="2053"/>
                    <a:pt x="51" y="2106"/>
                    <a:pt x="70" y="2164"/>
                  </a:cubicBezTo>
                  <a:cubicBezTo>
                    <a:pt x="10" y="2178"/>
                    <a:pt x="31" y="2209"/>
                    <a:pt x="0" y="2268"/>
                  </a:cubicBezTo>
                  <a:cubicBezTo>
                    <a:pt x="1" y="2301"/>
                    <a:pt x="5" y="2377"/>
                    <a:pt x="31" y="2416"/>
                  </a:cubicBezTo>
                  <a:cubicBezTo>
                    <a:pt x="52" y="2447"/>
                    <a:pt x="84" y="2475"/>
                    <a:pt x="116" y="2481"/>
                  </a:cubicBezTo>
                  <a:cubicBezTo>
                    <a:pt x="73" y="2517"/>
                    <a:pt x="74" y="2518"/>
                    <a:pt x="65" y="2574"/>
                  </a:cubicBezTo>
                  <a:cubicBezTo>
                    <a:pt x="67" y="2617"/>
                    <a:pt x="90" y="2675"/>
                    <a:pt x="100" y="2717"/>
                  </a:cubicBezTo>
                  <a:cubicBezTo>
                    <a:pt x="113" y="2773"/>
                    <a:pt x="153" y="2793"/>
                    <a:pt x="199" y="2808"/>
                  </a:cubicBezTo>
                  <a:cubicBezTo>
                    <a:pt x="225" y="2873"/>
                    <a:pt x="176" y="2986"/>
                    <a:pt x="220" y="3057"/>
                  </a:cubicBezTo>
                  <a:cubicBezTo>
                    <a:pt x="223" y="3062"/>
                    <a:pt x="276" y="3096"/>
                    <a:pt x="288" y="3104"/>
                  </a:cubicBezTo>
                  <a:cubicBezTo>
                    <a:pt x="297" y="3097"/>
                    <a:pt x="303" y="3086"/>
                    <a:pt x="314" y="3083"/>
                  </a:cubicBezTo>
                  <a:cubicBezTo>
                    <a:pt x="319" y="3081"/>
                    <a:pt x="309" y="3093"/>
                    <a:pt x="308" y="3098"/>
                  </a:cubicBezTo>
                  <a:cubicBezTo>
                    <a:pt x="303" y="3131"/>
                    <a:pt x="303" y="3156"/>
                    <a:pt x="293" y="3187"/>
                  </a:cubicBezTo>
                  <a:cubicBezTo>
                    <a:pt x="284" y="3260"/>
                    <a:pt x="265" y="3361"/>
                    <a:pt x="329" y="3410"/>
                  </a:cubicBezTo>
                  <a:cubicBezTo>
                    <a:pt x="357" y="3465"/>
                    <a:pt x="377" y="3447"/>
                    <a:pt x="423" y="3472"/>
                  </a:cubicBezTo>
                  <a:cubicBezTo>
                    <a:pt x="481" y="3503"/>
                    <a:pt x="433" y="3486"/>
                    <a:pt x="469" y="3498"/>
                  </a:cubicBezTo>
                  <a:cubicBezTo>
                    <a:pt x="484" y="3519"/>
                    <a:pt x="485" y="3528"/>
                    <a:pt x="511" y="3534"/>
                  </a:cubicBezTo>
                  <a:cubicBezTo>
                    <a:pt x="593" y="3492"/>
                    <a:pt x="533" y="3512"/>
                    <a:pt x="563" y="3467"/>
                  </a:cubicBezTo>
                  <a:cubicBezTo>
                    <a:pt x="571" y="3455"/>
                    <a:pt x="605" y="3452"/>
                    <a:pt x="615" y="3451"/>
                  </a:cubicBezTo>
                  <a:cubicBezTo>
                    <a:pt x="653" y="3448"/>
                    <a:pt x="691" y="3448"/>
                    <a:pt x="729" y="3446"/>
                  </a:cubicBezTo>
                  <a:cubicBezTo>
                    <a:pt x="739" y="3444"/>
                    <a:pt x="751" y="3447"/>
                    <a:pt x="760" y="3441"/>
                  </a:cubicBezTo>
                  <a:cubicBezTo>
                    <a:pt x="767" y="3437"/>
                    <a:pt x="770" y="3412"/>
                    <a:pt x="770" y="3420"/>
                  </a:cubicBezTo>
                  <a:cubicBezTo>
                    <a:pt x="770" y="3514"/>
                    <a:pt x="639" y="3510"/>
                    <a:pt x="583" y="3513"/>
                  </a:cubicBezTo>
                  <a:cubicBezTo>
                    <a:pt x="573" y="3520"/>
                    <a:pt x="559" y="3524"/>
                    <a:pt x="552" y="3534"/>
                  </a:cubicBezTo>
                  <a:cubicBezTo>
                    <a:pt x="530" y="3568"/>
                    <a:pt x="557" y="3582"/>
                    <a:pt x="521" y="3607"/>
                  </a:cubicBezTo>
                  <a:cubicBezTo>
                    <a:pt x="517" y="3620"/>
                    <a:pt x="524" y="3679"/>
                    <a:pt x="511" y="3674"/>
                  </a:cubicBezTo>
                  <a:cubicBezTo>
                    <a:pt x="489" y="3666"/>
                    <a:pt x="507" y="3644"/>
                    <a:pt x="490" y="3628"/>
                  </a:cubicBezTo>
                  <a:cubicBezTo>
                    <a:pt x="486" y="3625"/>
                    <a:pt x="478" y="3649"/>
                    <a:pt x="480" y="3654"/>
                  </a:cubicBezTo>
                  <a:cubicBezTo>
                    <a:pt x="508" y="3715"/>
                    <a:pt x="515" y="3709"/>
                    <a:pt x="547" y="3768"/>
                  </a:cubicBezTo>
                  <a:cubicBezTo>
                    <a:pt x="557" y="3861"/>
                    <a:pt x="594" y="3846"/>
                    <a:pt x="682" y="3851"/>
                  </a:cubicBezTo>
                  <a:cubicBezTo>
                    <a:pt x="696" y="3858"/>
                    <a:pt x="713" y="3861"/>
                    <a:pt x="724" y="3872"/>
                  </a:cubicBezTo>
                  <a:cubicBezTo>
                    <a:pt x="744" y="3891"/>
                    <a:pt x="723" y="3930"/>
                    <a:pt x="734" y="3955"/>
                  </a:cubicBezTo>
                  <a:cubicBezTo>
                    <a:pt x="775" y="4046"/>
                    <a:pt x="894" y="4049"/>
                    <a:pt x="978" y="4058"/>
                  </a:cubicBezTo>
                  <a:cubicBezTo>
                    <a:pt x="1024" y="4087"/>
                    <a:pt x="1004" y="4079"/>
                    <a:pt x="1035" y="4089"/>
                  </a:cubicBezTo>
                  <a:cubicBezTo>
                    <a:pt x="1069" y="4113"/>
                    <a:pt x="1098" y="4141"/>
                    <a:pt x="1134" y="4162"/>
                  </a:cubicBezTo>
                  <a:cubicBezTo>
                    <a:pt x="1144" y="4224"/>
                    <a:pt x="1167" y="4253"/>
                    <a:pt x="1232" y="4261"/>
                  </a:cubicBezTo>
                  <a:cubicBezTo>
                    <a:pt x="1404" y="4252"/>
                    <a:pt x="1578" y="4255"/>
                    <a:pt x="1751" y="4250"/>
                  </a:cubicBezTo>
                  <a:cubicBezTo>
                    <a:pt x="1800" y="4218"/>
                    <a:pt x="1840" y="4179"/>
                    <a:pt x="1865" y="4126"/>
                  </a:cubicBezTo>
                  <a:cubicBezTo>
                    <a:pt x="1875" y="4067"/>
                    <a:pt x="1857" y="4043"/>
                    <a:pt x="1907" y="4001"/>
                  </a:cubicBezTo>
                  <a:cubicBezTo>
                    <a:pt x="1893" y="3913"/>
                    <a:pt x="1945" y="3840"/>
                    <a:pt x="1855" y="3814"/>
                  </a:cubicBezTo>
                  <a:cubicBezTo>
                    <a:pt x="1863" y="3772"/>
                    <a:pt x="1867" y="3747"/>
                    <a:pt x="1881" y="3705"/>
                  </a:cubicBezTo>
                  <a:cubicBezTo>
                    <a:pt x="1887" y="3688"/>
                    <a:pt x="1902" y="3654"/>
                    <a:pt x="1902" y="3654"/>
                  </a:cubicBezTo>
                  <a:cubicBezTo>
                    <a:pt x="1896" y="3551"/>
                    <a:pt x="1900" y="3565"/>
                    <a:pt x="1855" y="3498"/>
                  </a:cubicBezTo>
                  <a:cubicBezTo>
                    <a:pt x="1850" y="3473"/>
                    <a:pt x="1838" y="3455"/>
                    <a:pt x="1834" y="3430"/>
                  </a:cubicBezTo>
                  <a:cubicBezTo>
                    <a:pt x="1832" y="3416"/>
                    <a:pt x="1830" y="3388"/>
                    <a:pt x="1824" y="3373"/>
                  </a:cubicBezTo>
                  <a:cubicBezTo>
                    <a:pt x="1816" y="3351"/>
                    <a:pt x="1804" y="3333"/>
                    <a:pt x="1798" y="3311"/>
                  </a:cubicBezTo>
                  <a:cubicBezTo>
                    <a:pt x="1792" y="3292"/>
                    <a:pt x="1789" y="3266"/>
                    <a:pt x="1777" y="3249"/>
                  </a:cubicBezTo>
                  <a:cubicBezTo>
                    <a:pt x="1761" y="3227"/>
                    <a:pt x="1736" y="3211"/>
                    <a:pt x="1725" y="3187"/>
                  </a:cubicBezTo>
                  <a:cubicBezTo>
                    <a:pt x="1704" y="3142"/>
                    <a:pt x="1718" y="3163"/>
                    <a:pt x="1678" y="3124"/>
                  </a:cubicBezTo>
                  <a:cubicBezTo>
                    <a:pt x="1638" y="3044"/>
                    <a:pt x="1730" y="2922"/>
                    <a:pt x="1637" y="2886"/>
                  </a:cubicBezTo>
                  <a:cubicBezTo>
                    <a:pt x="1573" y="2891"/>
                    <a:pt x="1518" y="2907"/>
                    <a:pt x="1455" y="2917"/>
                  </a:cubicBezTo>
                  <a:cubicBezTo>
                    <a:pt x="1417" y="2942"/>
                    <a:pt x="1468" y="2912"/>
                    <a:pt x="1383" y="2932"/>
                  </a:cubicBezTo>
                  <a:cubicBezTo>
                    <a:pt x="1321" y="2947"/>
                    <a:pt x="1423" y="2943"/>
                    <a:pt x="1357" y="2943"/>
                  </a:cubicBezTo>
                </a:path>
              </a:pathLst>
            </a:custGeom>
            <a:noFill/>
            <a:ln w="285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17" name="Freeform 159">
              <a:extLst>
                <a:ext uri="{FF2B5EF4-FFF2-40B4-BE49-F238E27FC236}">
                  <a16:creationId xmlns:a16="http://schemas.microsoft.com/office/drawing/2014/main" id="{10329F3C-A16D-4C5B-909F-C81BF20138E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191" y="10"/>
              <a:ext cx="1945" cy="4261"/>
            </a:xfrm>
            <a:custGeom>
              <a:avLst/>
              <a:gdLst>
                <a:gd name="T0" fmla="*/ 1896 w 1945"/>
                <a:gd name="T1" fmla="*/ 597 h 4261"/>
                <a:gd name="T2" fmla="*/ 1824 w 1945"/>
                <a:gd name="T3" fmla="*/ 447 h 4261"/>
                <a:gd name="T4" fmla="*/ 1808 w 1945"/>
                <a:gd name="T5" fmla="*/ 125 h 4261"/>
                <a:gd name="T6" fmla="*/ 1720 w 1945"/>
                <a:gd name="T7" fmla="*/ 26 h 4261"/>
                <a:gd name="T8" fmla="*/ 1564 w 1945"/>
                <a:gd name="T9" fmla="*/ 16 h 4261"/>
                <a:gd name="T10" fmla="*/ 1455 w 1945"/>
                <a:gd name="T11" fmla="*/ 83 h 4261"/>
                <a:gd name="T12" fmla="*/ 1284 w 1945"/>
                <a:gd name="T13" fmla="*/ 151 h 4261"/>
                <a:gd name="T14" fmla="*/ 1071 w 1945"/>
                <a:gd name="T15" fmla="*/ 218 h 4261"/>
                <a:gd name="T16" fmla="*/ 931 w 1945"/>
                <a:gd name="T17" fmla="*/ 249 h 4261"/>
                <a:gd name="T18" fmla="*/ 807 w 1945"/>
                <a:gd name="T19" fmla="*/ 343 h 4261"/>
                <a:gd name="T20" fmla="*/ 641 w 1945"/>
                <a:gd name="T21" fmla="*/ 483 h 4261"/>
                <a:gd name="T22" fmla="*/ 615 w 1945"/>
                <a:gd name="T23" fmla="*/ 550 h 4261"/>
                <a:gd name="T24" fmla="*/ 438 w 1945"/>
                <a:gd name="T25" fmla="*/ 644 h 4261"/>
                <a:gd name="T26" fmla="*/ 412 w 1945"/>
                <a:gd name="T27" fmla="*/ 680 h 4261"/>
                <a:gd name="T28" fmla="*/ 355 w 1945"/>
                <a:gd name="T29" fmla="*/ 805 h 4261"/>
                <a:gd name="T30" fmla="*/ 277 w 1945"/>
                <a:gd name="T31" fmla="*/ 1100 h 4261"/>
                <a:gd name="T32" fmla="*/ 288 w 1945"/>
                <a:gd name="T33" fmla="*/ 1303 h 4261"/>
                <a:gd name="T34" fmla="*/ 438 w 1945"/>
                <a:gd name="T35" fmla="*/ 1443 h 4261"/>
                <a:gd name="T36" fmla="*/ 532 w 1945"/>
                <a:gd name="T37" fmla="*/ 1516 h 4261"/>
                <a:gd name="T38" fmla="*/ 620 w 1945"/>
                <a:gd name="T39" fmla="*/ 1614 h 4261"/>
                <a:gd name="T40" fmla="*/ 729 w 1945"/>
                <a:gd name="T41" fmla="*/ 1749 h 4261"/>
                <a:gd name="T42" fmla="*/ 516 w 1945"/>
                <a:gd name="T43" fmla="*/ 1547 h 4261"/>
                <a:gd name="T44" fmla="*/ 397 w 1945"/>
                <a:gd name="T45" fmla="*/ 1412 h 4261"/>
                <a:gd name="T46" fmla="*/ 298 w 1945"/>
                <a:gd name="T47" fmla="*/ 1365 h 4261"/>
                <a:gd name="T48" fmla="*/ 199 w 1945"/>
                <a:gd name="T49" fmla="*/ 1360 h 4261"/>
                <a:gd name="T50" fmla="*/ 142 w 1945"/>
                <a:gd name="T51" fmla="*/ 1464 h 4261"/>
                <a:gd name="T52" fmla="*/ 101 w 1945"/>
                <a:gd name="T53" fmla="*/ 1811 h 4261"/>
                <a:gd name="T54" fmla="*/ 70 w 1945"/>
                <a:gd name="T55" fmla="*/ 2164 h 4261"/>
                <a:gd name="T56" fmla="*/ 31 w 1945"/>
                <a:gd name="T57" fmla="*/ 2416 h 4261"/>
                <a:gd name="T58" fmla="*/ 65 w 1945"/>
                <a:gd name="T59" fmla="*/ 2574 h 4261"/>
                <a:gd name="T60" fmla="*/ 199 w 1945"/>
                <a:gd name="T61" fmla="*/ 2808 h 4261"/>
                <a:gd name="T62" fmla="*/ 288 w 1945"/>
                <a:gd name="T63" fmla="*/ 3104 h 4261"/>
                <a:gd name="T64" fmla="*/ 308 w 1945"/>
                <a:gd name="T65" fmla="*/ 3098 h 4261"/>
                <a:gd name="T66" fmla="*/ 329 w 1945"/>
                <a:gd name="T67" fmla="*/ 3410 h 4261"/>
                <a:gd name="T68" fmla="*/ 469 w 1945"/>
                <a:gd name="T69" fmla="*/ 3498 h 4261"/>
                <a:gd name="T70" fmla="*/ 563 w 1945"/>
                <a:gd name="T71" fmla="*/ 3467 h 4261"/>
                <a:gd name="T72" fmla="*/ 729 w 1945"/>
                <a:gd name="T73" fmla="*/ 3446 h 4261"/>
                <a:gd name="T74" fmla="*/ 770 w 1945"/>
                <a:gd name="T75" fmla="*/ 3420 h 4261"/>
                <a:gd name="T76" fmla="*/ 552 w 1945"/>
                <a:gd name="T77" fmla="*/ 3534 h 4261"/>
                <a:gd name="T78" fmla="*/ 511 w 1945"/>
                <a:gd name="T79" fmla="*/ 3674 h 4261"/>
                <a:gd name="T80" fmla="*/ 480 w 1945"/>
                <a:gd name="T81" fmla="*/ 3654 h 4261"/>
                <a:gd name="T82" fmla="*/ 682 w 1945"/>
                <a:gd name="T83" fmla="*/ 3851 h 4261"/>
                <a:gd name="T84" fmla="*/ 734 w 1945"/>
                <a:gd name="T85" fmla="*/ 3955 h 4261"/>
                <a:gd name="T86" fmla="*/ 1035 w 1945"/>
                <a:gd name="T87" fmla="*/ 4089 h 4261"/>
                <a:gd name="T88" fmla="*/ 1232 w 1945"/>
                <a:gd name="T89" fmla="*/ 4261 h 4261"/>
                <a:gd name="T90" fmla="*/ 1865 w 1945"/>
                <a:gd name="T91" fmla="*/ 4126 h 4261"/>
                <a:gd name="T92" fmla="*/ 1855 w 1945"/>
                <a:gd name="T93" fmla="*/ 3814 h 4261"/>
                <a:gd name="T94" fmla="*/ 1902 w 1945"/>
                <a:gd name="T95" fmla="*/ 3654 h 4261"/>
                <a:gd name="T96" fmla="*/ 1834 w 1945"/>
                <a:gd name="T97" fmla="*/ 3430 h 4261"/>
                <a:gd name="T98" fmla="*/ 1798 w 1945"/>
                <a:gd name="T99" fmla="*/ 3311 h 4261"/>
                <a:gd name="T100" fmla="*/ 1725 w 1945"/>
                <a:gd name="T101" fmla="*/ 3187 h 4261"/>
                <a:gd name="T102" fmla="*/ 1637 w 1945"/>
                <a:gd name="T103" fmla="*/ 2886 h 4261"/>
                <a:gd name="T104" fmla="*/ 1383 w 1945"/>
                <a:gd name="T105" fmla="*/ 2932 h 426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45" h="4261">
                  <a:moveTo>
                    <a:pt x="1912" y="831"/>
                  </a:moveTo>
                  <a:cubicBezTo>
                    <a:pt x="1871" y="745"/>
                    <a:pt x="1907" y="828"/>
                    <a:pt x="1896" y="597"/>
                  </a:cubicBezTo>
                  <a:cubicBezTo>
                    <a:pt x="1895" y="579"/>
                    <a:pt x="1877" y="560"/>
                    <a:pt x="1870" y="545"/>
                  </a:cubicBezTo>
                  <a:cubicBezTo>
                    <a:pt x="1855" y="512"/>
                    <a:pt x="1845" y="478"/>
                    <a:pt x="1824" y="447"/>
                  </a:cubicBezTo>
                  <a:cubicBezTo>
                    <a:pt x="1820" y="351"/>
                    <a:pt x="1808" y="307"/>
                    <a:pt x="1813" y="218"/>
                  </a:cubicBezTo>
                  <a:cubicBezTo>
                    <a:pt x="1811" y="187"/>
                    <a:pt x="1819" y="154"/>
                    <a:pt x="1808" y="125"/>
                  </a:cubicBezTo>
                  <a:cubicBezTo>
                    <a:pt x="1800" y="104"/>
                    <a:pt x="1777" y="94"/>
                    <a:pt x="1761" y="78"/>
                  </a:cubicBezTo>
                  <a:cubicBezTo>
                    <a:pt x="1748" y="65"/>
                    <a:pt x="1734" y="37"/>
                    <a:pt x="1720" y="26"/>
                  </a:cubicBezTo>
                  <a:cubicBezTo>
                    <a:pt x="1707" y="15"/>
                    <a:pt x="1691" y="10"/>
                    <a:pt x="1678" y="0"/>
                  </a:cubicBezTo>
                  <a:cubicBezTo>
                    <a:pt x="1578" y="12"/>
                    <a:pt x="1615" y="4"/>
                    <a:pt x="1564" y="16"/>
                  </a:cubicBezTo>
                  <a:cubicBezTo>
                    <a:pt x="1547" y="25"/>
                    <a:pt x="1528" y="28"/>
                    <a:pt x="1512" y="37"/>
                  </a:cubicBezTo>
                  <a:cubicBezTo>
                    <a:pt x="1493" y="48"/>
                    <a:pt x="1472" y="68"/>
                    <a:pt x="1455" y="83"/>
                  </a:cubicBezTo>
                  <a:cubicBezTo>
                    <a:pt x="1434" y="127"/>
                    <a:pt x="1411" y="108"/>
                    <a:pt x="1357" y="104"/>
                  </a:cubicBezTo>
                  <a:cubicBezTo>
                    <a:pt x="1326" y="115"/>
                    <a:pt x="1306" y="127"/>
                    <a:pt x="1284" y="151"/>
                  </a:cubicBezTo>
                  <a:cubicBezTo>
                    <a:pt x="1269" y="197"/>
                    <a:pt x="1243" y="179"/>
                    <a:pt x="1185" y="182"/>
                  </a:cubicBezTo>
                  <a:cubicBezTo>
                    <a:pt x="1144" y="187"/>
                    <a:pt x="1107" y="195"/>
                    <a:pt x="1071" y="218"/>
                  </a:cubicBezTo>
                  <a:cubicBezTo>
                    <a:pt x="1079" y="280"/>
                    <a:pt x="1078" y="248"/>
                    <a:pt x="1025" y="239"/>
                  </a:cubicBezTo>
                  <a:cubicBezTo>
                    <a:pt x="994" y="242"/>
                    <a:pt x="962" y="242"/>
                    <a:pt x="931" y="249"/>
                  </a:cubicBezTo>
                  <a:cubicBezTo>
                    <a:pt x="923" y="251"/>
                    <a:pt x="882" y="276"/>
                    <a:pt x="864" y="281"/>
                  </a:cubicBezTo>
                  <a:cubicBezTo>
                    <a:pt x="855" y="318"/>
                    <a:pt x="843" y="330"/>
                    <a:pt x="807" y="343"/>
                  </a:cubicBezTo>
                  <a:cubicBezTo>
                    <a:pt x="792" y="381"/>
                    <a:pt x="748" y="380"/>
                    <a:pt x="713" y="395"/>
                  </a:cubicBezTo>
                  <a:cubicBezTo>
                    <a:pt x="687" y="421"/>
                    <a:pt x="668" y="459"/>
                    <a:pt x="641" y="483"/>
                  </a:cubicBezTo>
                  <a:cubicBezTo>
                    <a:pt x="631" y="492"/>
                    <a:pt x="609" y="504"/>
                    <a:pt x="609" y="504"/>
                  </a:cubicBezTo>
                  <a:cubicBezTo>
                    <a:pt x="611" y="519"/>
                    <a:pt x="626" y="539"/>
                    <a:pt x="615" y="550"/>
                  </a:cubicBezTo>
                  <a:cubicBezTo>
                    <a:pt x="597" y="569"/>
                    <a:pt x="542" y="576"/>
                    <a:pt x="542" y="576"/>
                  </a:cubicBezTo>
                  <a:cubicBezTo>
                    <a:pt x="509" y="609"/>
                    <a:pt x="479" y="623"/>
                    <a:pt x="438" y="644"/>
                  </a:cubicBezTo>
                  <a:cubicBezTo>
                    <a:pt x="435" y="653"/>
                    <a:pt x="433" y="662"/>
                    <a:pt x="428" y="670"/>
                  </a:cubicBezTo>
                  <a:cubicBezTo>
                    <a:pt x="424" y="675"/>
                    <a:pt x="416" y="675"/>
                    <a:pt x="412" y="680"/>
                  </a:cubicBezTo>
                  <a:cubicBezTo>
                    <a:pt x="392" y="708"/>
                    <a:pt x="415" y="747"/>
                    <a:pt x="385" y="767"/>
                  </a:cubicBezTo>
                  <a:cubicBezTo>
                    <a:pt x="380" y="787"/>
                    <a:pt x="370" y="790"/>
                    <a:pt x="355" y="805"/>
                  </a:cubicBezTo>
                  <a:cubicBezTo>
                    <a:pt x="349" y="837"/>
                    <a:pt x="324" y="898"/>
                    <a:pt x="324" y="898"/>
                  </a:cubicBezTo>
                  <a:cubicBezTo>
                    <a:pt x="317" y="966"/>
                    <a:pt x="297" y="1035"/>
                    <a:pt x="277" y="1100"/>
                  </a:cubicBezTo>
                  <a:cubicBezTo>
                    <a:pt x="279" y="1149"/>
                    <a:pt x="280" y="1197"/>
                    <a:pt x="283" y="1246"/>
                  </a:cubicBezTo>
                  <a:cubicBezTo>
                    <a:pt x="284" y="1265"/>
                    <a:pt x="281" y="1285"/>
                    <a:pt x="288" y="1303"/>
                  </a:cubicBezTo>
                  <a:cubicBezTo>
                    <a:pt x="305" y="1347"/>
                    <a:pt x="373" y="1364"/>
                    <a:pt x="407" y="1386"/>
                  </a:cubicBezTo>
                  <a:cubicBezTo>
                    <a:pt x="418" y="1404"/>
                    <a:pt x="425" y="1426"/>
                    <a:pt x="438" y="1443"/>
                  </a:cubicBezTo>
                  <a:cubicBezTo>
                    <a:pt x="440" y="1446"/>
                    <a:pt x="470" y="1474"/>
                    <a:pt x="475" y="1479"/>
                  </a:cubicBezTo>
                  <a:cubicBezTo>
                    <a:pt x="491" y="1495"/>
                    <a:pt x="532" y="1516"/>
                    <a:pt x="532" y="1516"/>
                  </a:cubicBezTo>
                  <a:cubicBezTo>
                    <a:pt x="536" y="1537"/>
                    <a:pt x="532" y="1560"/>
                    <a:pt x="542" y="1578"/>
                  </a:cubicBezTo>
                  <a:cubicBezTo>
                    <a:pt x="549" y="1590"/>
                    <a:pt x="610" y="1611"/>
                    <a:pt x="620" y="1614"/>
                  </a:cubicBezTo>
                  <a:cubicBezTo>
                    <a:pt x="638" y="1634"/>
                    <a:pt x="653" y="1648"/>
                    <a:pt x="667" y="1671"/>
                  </a:cubicBezTo>
                  <a:cubicBezTo>
                    <a:pt x="676" y="1715"/>
                    <a:pt x="683" y="1740"/>
                    <a:pt x="729" y="1749"/>
                  </a:cubicBezTo>
                  <a:cubicBezTo>
                    <a:pt x="708" y="1736"/>
                    <a:pt x="697" y="1717"/>
                    <a:pt x="677" y="1702"/>
                  </a:cubicBezTo>
                  <a:cubicBezTo>
                    <a:pt x="636" y="1636"/>
                    <a:pt x="584" y="1586"/>
                    <a:pt x="516" y="1547"/>
                  </a:cubicBezTo>
                  <a:cubicBezTo>
                    <a:pt x="505" y="1511"/>
                    <a:pt x="484" y="1494"/>
                    <a:pt x="459" y="1469"/>
                  </a:cubicBezTo>
                  <a:cubicBezTo>
                    <a:pt x="438" y="1449"/>
                    <a:pt x="428" y="1421"/>
                    <a:pt x="397" y="1412"/>
                  </a:cubicBezTo>
                  <a:cubicBezTo>
                    <a:pt x="383" y="1408"/>
                    <a:pt x="369" y="1409"/>
                    <a:pt x="355" y="1407"/>
                  </a:cubicBezTo>
                  <a:cubicBezTo>
                    <a:pt x="326" y="1392"/>
                    <a:pt x="321" y="1380"/>
                    <a:pt x="298" y="1365"/>
                  </a:cubicBezTo>
                  <a:cubicBezTo>
                    <a:pt x="288" y="1359"/>
                    <a:pt x="277" y="1356"/>
                    <a:pt x="267" y="1350"/>
                  </a:cubicBezTo>
                  <a:cubicBezTo>
                    <a:pt x="244" y="1353"/>
                    <a:pt x="221" y="1353"/>
                    <a:pt x="199" y="1360"/>
                  </a:cubicBezTo>
                  <a:cubicBezTo>
                    <a:pt x="175" y="1368"/>
                    <a:pt x="192" y="1409"/>
                    <a:pt x="184" y="1433"/>
                  </a:cubicBezTo>
                  <a:cubicBezTo>
                    <a:pt x="179" y="1447"/>
                    <a:pt x="154" y="1458"/>
                    <a:pt x="142" y="1464"/>
                  </a:cubicBezTo>
                  <a:cubicBezTo>
                    <a:pt x="133" y="1512"/>
                    <a:pt x="108" y="1535"/>
                    <a:pt x="70" y="1562"/>
                  </a:cubicBezTo>
                  <a:cubicBezTo>
                    <a:pt x="17" y="1648"/>
                    <a:pt x="47" y="1740"/>
                    <a:pt x="101" y="1811"/>
                  </a:cubicBezTo>
                  <a:cubicBezTo>
                    <a:pt x="122" y="1878"/>
                    <a:pt x="105" y="1936"/>
                    <a:pt x="75" y="1993"/>
                  </a:cubicBezTo>
                  <a:cubicBezTo>
                    <a:pt x="71" y="2053"/>
                    <a:pt x="51" y="2106"/>
                    <a:pt x="70" y="2164"/>
                  </a:cubicBezTo>
                  <a:cubicBezTo>
                    <a:pt x="10" y="2178"/>
                    <a:pt x="31" y="2209"/>
                    <a:pt x="0" y="2268"/>
                  </a:cubicBezTo>
                  <a:cubicBezTo>
                    <a:pt x="1" y="2301"/>
                    <a:pt x="5" y="2377"/>
                    <a:pt x="31" y="2416"/>
                  </a:cubicBezTo>
                  <a:cubicBezTo>
                    <a:pt x="52" y="2447"/>
                    <a:pt x="84" y="2475"/>
                    <a:pt x="116" y="2481"/>
                  </a:cubicBezTo>
                  <a:cubicBezTo>
                    <a:pt x="73" y="2517"/>
                    <a:pt x="74" y="2518"/>
                    <a:pt x="65" y="2574"/>
                  </a:cubicBezTo>
                  <a:cubicBezTo>
                    <a:pt x="67" y="2617"/>
                    <a:pt x="90" y="2675"/>
                    <a:pt x="100" y="2717"/>
                  </a:cubicBezTo>
                  <a:cubicBezTo>
                    <a:pt x="113" y="2773"/>
                    <a:pt x="153" y="2793"/>
                    <a:pt x="199" y="2808"/>
                  </a:cubicBezTo>
                  <a:cubicBezTo>
                    <a:pt x="225" y="2873"/>
                    <a:pt x="176" y="2986"/>
                    <a:pt x="220" y="3057"/>
                  </a:cubicBezTo>
                  <a:cubicBezTo>
                    <a:pt x="223" y="3062"/>
                    <a:pt x="276" y="3096"/>
                    <a:pt x="288" y="3104"/>
                  </a:cubicBezTo>
                  <a:cubicBezTo>
                    <a:pt x="297" y="3097"/>
                    <a:pt x="303" y="3086"/>
                    <a:pt x="314" y="3083"/>
                  </a:cubicBezTo>
                  <a:cubicBezTo>
                    <a:pt x="319" y="3081"/>
                    <a:pt x="309" y="3093"/>
                    <a:pt x="308" y="3098"/>
                  </a:cubicBezTo>
                  <a:cubicBezTo>
                    <a:pt x="303" y="3131"/>
                    <a:pt x="303" y="3156"/>
                    <a:pt x="293" y="3187"/>
                  </a:cubicBezTo>
                  <a:cubicBezTo>
                    <a:pt x="284" y="3260"/>
                    <a:pt x="265" y="3361"/>
                    <a:pt x="329" y="3410"/>
                  </a:cubicBezTo>
                  <a:cubicBezTo>
                    <a:pt x="357" y="3465"/>
                    <a:pt x="377" y="3447"/>
                    <a:pt x="423" y="3472"/>
                  </a:cubicBezTo>
                  <a:cubicBezTo>
                    <a:pt x="481" y="3503"/>
                    <a:pt x="433" y="3486"/>
                    <a:pt x="469" y="3498"/>
                  </a:cubicBezTo>
                  <a:cubicBezTo>
                    <a:pt x="484" y="3519"/>
                    <a:pt x="485" y="3528"/>
                    <a:pt x="511" y="3534"/>
                  </a:cubicBezTo>
                  <a:cubicBezTo>
                    <a:pt x="593" y="3492"/>
                    <a:pt x="533" y="3512"/>
                    <a:pt x="563" y="3467"/>
                  </a:cubicBezTo>
                  <a:cubicBezTo>
                    <a:pt x="571" y="3455"/>
                    <a:pt x="605" y="3452"/>
                    <a:pt x="615" y="3451"/>
                  </a:cubicBezTo>
                  <a:cubicBezTo>
                    <a:pt x="653" y="3448"/>
                    <a:pt x="691" y="3448"/>
                    <a:pt x="729" y="3446"/>
                  </a:cubicBezTo>
                  <a:cubicBezTo>
                    <a:pt x="739" y="3444"/>
                    <a:pt x="751" y="3447"/>
                    <a:pt x="760" y="3441"/>
                  </a:cubicBezTo>
                  <a:cubicBezTo>
                    <a:pt x="767" y="3437"/>
                    <a:pt x="770" y="3412"/>
                    <a:pt x="770" y="3420"/>
                  </a:cubicBezTo>
                  <a:cubicBezTo>
                    <a:pt x="770" y="3514"/>
                    <a:pt x="639" y="3510"/>
                    <a:pt x="583" y="3513"/>
                  </a:cubicBezTo>
                  <a:cubicBezTo>
                    <a:pt x="573" y="3520"/>
                    <a:pt x="559" y="3524"/>
                    <a:pt x="552" y="3534"/>
                  </a:cubicBezTo>
                  <a:cubicBezTo>
                    <a:pt x="530" y="3568"/>
                    <a:pt x="557" y="3582"/>
                    <a:pt x="521" y="3607"/>
                  </a:cubicBezTo>
                  <a:cubicBezTo>
                    <a:pt x="517" y="3620"/>
                    <a:pt x="524" y="3679"/>
                    <a:pt x="511" y="3674"/>
                  </a:cubicBezTo>
                  <a:cubicBezTo>
                    <a:pt x="489" y="3666"/>
                    <a:pt x="507" y="3644"/>
                    <a:pt x="490" y="3628"/>
                  </a:cubicBezTo>
                  <a:cubicBezTo>
                    <a:pt x="486" y="3625"/>
                    <a:pt x="478" y="3649"/>
                    <a:pt x="480" y="3654"/>
                  </a:cubicBezTo>
                  <a:cubicBezTo>
                    <a:pt x="508" y="3715"/>
                    <a:pt x="515" y="3709"/>
                    <a:pt x="547" y="3768"/>
                  </a:cubicBezTo>
                  <a:cubicBezTo>
                    <a:pt x="557" y="3861"/>
                    <a:pt x="594" y="3846"/>
                    <a:pt x="682" y="3851"/>
                  </a:cubicBezTo>
                  <a:cubicBezTo>
                    <a:pt x="696" y="3858"/>
                    <a:pt x="713" y="3861"/>
                    <a:pt x="724" y="3872"/>
                  </a:cubicBezTo>
                  <a:cubicBezTo>
                    <a:pt x="744" y="3891"/>
                    <a:pt x="723" y="3930"/>
                    <a:pt x="734" y="3955"/>
                  </a:cubicBezTo>
                  <a:cubicBezTo>
                    <a:pt x="775" y="4046"/>
                    <a:pt x="894" y="4049"/>
                    <a:pt x="978" y="4058"/>
                  </a:cubicBezTo>
                  <a:cubicBezTo>
                    <a:pt x="1024" y="4087"/>
                    <a:pt x="1004" y="4079"/>
                    <a:pt x="1035" y="4089"/>
                  </a:cubicBezTo>
                  <a:cubicBezTo>
                    <a:pt x="1069" y="4113"/>
                    <a:pt x="1098" y="4141"/>
                    <a:pt x="1134" y="4162"/>
                  </a:cubicBezTo>
                  <a:cubicBezTo>
                    <a:pt x="1144" y="4224"/>
                    <a:pt x="1167" y="4253"/>
                    <a:pt x="1232" y="4261"/>
                  </a:cubicBezTo>
                  <a:cubicBezTo>
                    <a:pt x="1404" y="4252"/>
                    <a:pt x="1578" y="4255"/>
                    <a:pt x="1751" y="4250"/>
                  </a:cubicBezTo>
                  <a:cubicBezTo>
                    <a:pt x="1800" y="4218"/>
                    <a:pt x="1840" y="4179"/>
                    <a:pt x="1865" y="4126"/>
                  </a:cubicBezTo>
                  <a:cubicBezTo>
                    <a:pt x="1875" y="4067"/>
                    <a:pt x="1857" y="4043"/>
                    <a:pt x="1907" y="4001"/>
                  </a:cubicBezTo>
                  <a:cubicBezTo>
                    <a:pt x="1893" y="3913"/>
                    <a:pt x="1945" y="3840"/>
                    <a:pt x="1855" y="3814"/>
                  </a:cubicBezTo>
                  <a:cubicBezTo>
                    <a:pt x="1863" y="3772"/>
                    <a:pt x="1867" y="3747"/>
                    <a:pt x="1881" y="3705"/>
                  </a:cubicBezTo>
                  <a:cubicBezTo>
                    <a:pt x="1887" y="3688"/>
                    <a:pt x="1902" y="3654"/>
                    <a:pt x="1902" y="3654"/>
                  </a:cubicBezTo>
                  <a:cubicBezTo>
                    <a:pt x="1896" y="3551"/>
                    <a:pt x="1900" y="3565"/>
                    <a:pt x="1855" y="3498"/>
                  </a:cubicBezTo>
                  <a:cubicBezTo>
                    <a:pt x="1850" y="3473"/>
                    <a:pt x="1838" y="3455"/>
                    <a:pt x="1834" y="3430"/>
                  </a:cubicBezTo>
                  <a:cubicBezTo>
                    <a:pt x="1832" y="3416"/>
                    <a:pt x="1830" y="3388"/>
                    <a:pt x="1824" y="3373"/>
                  </a:cubicBezTo>
                  <a:cubicBezTo>
                    <a:pt x="1816" y="3351"/>
                    <a:pt x="1804" y="3333"/>
                    <a:pt x="1798" y="3311"/>
                  </a:cubicBezTo>
                  <a:cubicBezTo>
                    <a:pt x="1792" y="3292"/>
                    <a:pt x="1789" y="3266"/>
                    <a:pt x="1777" y="3249"/>
                  </a:cubicBezTo>
                  <a:cubicBezTo>
                    <a:pt x="1761" y="3227"/>
                    <a:pt x="1736" y="3211"/>
                    <a:pt x="1725" y="3187"/>
                  </a:cubicBezTo>
                  <a:cubicBezTo>
                    <a:pt x="1704" y="3142"/>
                    <a:pt x="1718" y="3163"/>
                    <a:pt x="1678" y="3124"/>
                  </a:cubicBezTo>
                  <a:cubicBezTo>
                    <a:pt x="1638" y="3044"/>
                    <a:pt x="1730" y="2922"/>
                    <a:pt x="1637" y="2886"/>
                  </a:cubicBezTo>
                  <a:cubicBezTo>
                    <a:pt x="1573" y="2891"/>
                    <a:pt x="1518" y="2907"/>
                    <a:pt x="1455" y="2917"/>
                  </a:cubicBezTo>
                  <a:cubicBezTo>
                    <a:pt x="1417" y="2942"/>
                    <a:pt x="1468" y="2912"/>
                    <a:pt x="1383" y="2932"/>
                  </a:cubicBezTo>
                  <a:cubicBezTo>
                    <a:pt x="1321" y="2947"/>
                    <a:pt x="1423" y="2943"/>
                    <a:pt x="1357" y="294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Benutzerdefiniert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HelveticaCondensed</vt:lpstr>
      <vt:lpstr>HelvCondBlk</vt:lpstr>
      <vt:lpstr>Verdana</vt:lpstr>
      <vt:lpstr>Standarddesign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Schminke, Ulf</dc:creator>
  <cp:lastModifiedBy>Schminke, Ulf</cp:lastModifiedBy>
  <cp:revision>13</cp:revision>
  <cp:lastPrinted>1601-01-01T00:00:00Z</cp:lastPrinted>
  <dcterms:created xsi:type="dcterms:W3CDTF">1601-01-01T00:00:00Z</dcterms:created>
  <dcterms:modified xsi:type="dcterms:W3CDTF">2022-11-28T10:07:27Z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